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heme/theme3.xml" ContentType="application/vnd.openxmlformats-officedocument.them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1.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2.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25"/>
  </p:notesMasterIdLst>
  <p:sldIdLst>
    <p:sldId id="256" r:id="rId3"/>
    <p:sldId id="266" r:id="rId4"/>
    <p:sldId id="276" r:id="rId5"/>
    <p:sldId id="257" r:id="rId6"/>
    <p:sldId id="280" r:id="rId7"/>
    <p:sldId id="284" r:id="rId8"/>
    <p:sldId id="267" r:id="rId9"/>
    <p:sldId id="264" r:id="rId10"/>
    <p:sldId id="274" r:id="rId11"/>
    <p:sldId id="258" r:id="rId12"/>
    <p:sldId id="261" r:id="rId13"/>
    <p:sldId id="262" r:id="rId14"/>
    <p:sldId id="259" r:id="rId15"/>
    <p:sldId id="270" r:id="rId16"/>
    <p:sldId id="282" r:id="rId17"/>
    <p:sldId id="263" r:id="rId18"/>
    <p:sldId id="271" r:id="rId19"/>
    <p:sldId id="285" r:id="rId20"/>
    <p:sldId id="275" r:id="rId21"/>
    <p:sldId id="268" r:id="rId22"/>
    <p:sldId id="278" r:id="rId23"/>
    <p:sldId id="265" r:id="rId24"/>
  </p:sldIdLst>
  <p:sldSz cx="18288000" cy="10287000"/>
  <p:notesSz cx="6858000" cy="9144000"/>
  <p:embeddedFontLst>
    <p:embeddedFont>
      <p:font typeface="Baloo Bhaijaan" panose="020B0604020202020204" charset="-78"/>
      <p:regular r:id="rId26"/>
    </p:embeddedFont>
    <p:embeddedFont>
      <p:font typeface="Cabin Bold Italics" panose="020B0604020202020204" charset="0"/>
      <p:regular r:id="rId27"/>
      <p:bold r:id="rId28"/>
      <p:italic r:id="rId29"/>
      <p:boldItalic r:id="rId30"/>
    </p:embeddedFont>
    <p:embeddedFont>
      <p:font typeface="Merriweather" panose="00000500000000000000" pitchFamily="2" charset="0"/>
      <p:regular r:id="rId31"/>
      <p:bold r:id="rId32"/>
      <p:italic r:id="rId33"/>
      <p:boldItalic r:id="rId34"/>
    </p:embeddedFont>
    <p:embeddedFont>
      <p:font typeface="Muli Bold" panose="020B0604020202020204" charset="0"/>
      <p:regular r:id="rId35"/>
      <p:bold r:id="rId36"/>
      <p:italic r:id="rId37"/>
      <p:boldItalic r:id="rId38"/>
    </p:embeddedFont>
    <p:embeddedFont>
      <p:font typeface="Poppins" panose="00000500000000000000" pitchFamily="2" charset="0"/>
      <p:regular r:id="rId39"/>
      <p:bold r:id="rId40"/>
      <p:italic r:id="rId41"/>
      <p:boldItalic r:id="rId42"/>
    </p:embeddedFont>
    <p:embeddedFont>
      <p:font typeface="Poppins Bold" panose="00000800000000000000" charset="0"/>
      <p:bold r:id="rId43"/>
    </p:embeddedFont>
    <p:embeddedFont>
      <p:font typeface="Saira Bold" panose="020B0604020202020204" charset="0"/>
      <p:regular r:id="rId44"/>
      <p:bold r:id="rId45"/>
      <p:italic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13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autoAdjust="0"/>
    <p:restoredTop sz="94657" autoAdjust="0"/>
  </p:normalViewPr>
  <p:slideViewPr>
    <p:cSldViewPr showGuides="1">
      <p:cViewPr varScale="1">
        <p:scale>
          <a:sx n="52" d="100"/>
          <a:sy n="52" d="100"/>
        </p:scale>
        <p:origin x="120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4.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38290C-27E2-2A4C-A026-C05B1E9C74E2}" type="datetimeFigureOut">
              <a:rPr lang="en-US" smtClean="0"/>
              <a:t>5/26/2025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900303-FE60-D248-8E30-0166E4046658}"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900303-FE60-D248-8E30-0166E4046658}" type="slidenum">
              <a:rPr lang="en-US" smtClean="0"/>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900303-FE60-D248-8E30-0166E4046658}" type="slidenum">
              <a:rPr lang="en-US" smtClean="0"/>
              <a:t>14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900303-FE60-D248-8E30-0166E4046658}" type="slidenum">
              <a:rPr lang="en-US" smtClean="0"/>
              <a:t>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7.xml"/><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3.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2.png"/><Relationship Id="rId5" Type="http://schemas.openxmlformats.org/officeDocument/2006/relationships/tags" Target="../tags/tag14.xml"/><Relationship Id="rId10" Type="http://schemas.openxmlformats.org/officeDocument/2006/relationships/slideMaster" Target="../slideMasters/slideMaster2.xml"/><Relationship Id="rId4" Type="http://schemas.openxmlformats.org/officeDocument/2006/relationships/tags" Target="../tags/tag13.xml"/><Relationship Id="rId9" Type="http://schemas.openxmlformats.org/officeDocument/2006/relationships/tags" Target="../tags/tag18.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slideMaster" Target="../slideMasters/slideMaster2.xml"/><Relationship Id="rId5" Type="http://schemas.openxmlformats.org/officeDocument/2006/relationships/tags" Target="../tags/tag23.xml"/><Relationship Id="rId4" Type="http://schemas.openxmlformats.org/officeDocument/2006/relationships/tags" Target="../tags/tag2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image" Target="../media/image6.pn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5.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4.png"/><Relationship Id="rId5" Type="http://schemas.openxmlformats.org/officeDocument/2006/relationships/tags" Target="../tags/tag28.xml"/><Relationship Id="rId10" Type="http://schemas.openxmlformats.org/officeDocument/2006/relationships/slideMaster" Target="../slideMasters/slideMaster2.xml"/><Relationship Id="rId4" Type="http://schemas.openxmlformats.org/officeDocument/2006/relationships/tags" Target="../tags/tag27.xml"/><Relationship Id="rId9" Type="http://schemas.openxmlformats.org/officeDocument/2006/relationships/tags" Target="../tags/tag32.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image" Target="../media/image5.png"/><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image" Target="../media/image8.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11" Type="http://schemas.microsoft.com/office/2007/relationships/hdphoto" Target="../media/hdphoto1.wdp"/><Relationship Id="rId5" Type="http://schemas.openxmlformats.org/officeDocument/2006/relationships/tags" Target="../tags/tag37.xml"/><Relationship Id="rId10" Type="http://schemas.openxmlformats.org/officeDocument/2006/relationships/image" Target="../media/image7.png"/><Relationship Id="rId4" Type="http://schemas.openxmlformats.org/officeDocument/2006/relationships/tags" Target="../tags/tag36.xml"/><Relationship Id="rId9"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slideMaster" Target="../slideMasters/slideMaster2.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54.xml"/><Relationship Id="rId3" Type="http://schemas.openxmlformats.org/officeDocument/2006/relationships/tags" Target="../tags/tag49.xml"/><Relationship Id="rId7" Type="http://schemas.openxmlformats.org/officeDocument/2006/relationships/tags" Target="../tags/tag53.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9"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2.xml"/><Relationship Id="rId4" Type="http://schemas.openxmlformats.org/officeDocument/2006/relationships/tags" Target="../tags/tag58.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5" Type="http://schemas.openxmlformats.org/officeDocument/2006/relationships/slideMaster" Target="../slideMasters/slideMaster2.xml"/><Relationship Id="rId4" Type="http://schemas.openxmlformats.org/officeDocument/2006/relationships/tags" Target="../tags/tag65.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Master" Target="../slideMasters/slideMaster2.xml"/><Relationship Id="rId5" Type="http://schemas.openxmlformats.org/officeDocument/2006/relationships/tags" Target="../tags/tag70.xml"/><Relationship Id="rId4" Type="http://schemas.openxmlformats.org/officeDocument/2006/relationships/tags" Target="../tags/tag69.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78.xml"/><Relationship Id="rId3" Type="http://schemas.openxmlformats.org/officeDocument/2006/relationships/tags" Target="../tags/tag73.xml"/><Relationship Id="rId7" Type="http://schemas.openxmlformats.org/officeDocument/2006/relationships/tags" Target="../tags/tag77.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image" Target="../media/image3.png"/><Relationship Id="rId5" Type="http://schemas.openxmlformats.org/officeDocument/2006/relationships/tags" Target="../tags/tag75.xml"/><Relationship Id="rId10" Type="http://schemas.openxmlformats.org/officeDocument/2006/relationships/image" Target="../media/image2.png"/><Relationship Id="rId4" Type="http://schemas.openxmlformats.org/officeDocument/2006/relationships/tags" Target="../tags/tag74.xml"/><Relationship Id="rId9"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矩形 11"/>
          <p:cNvSpPr/>
          <p:nvPr userDrawn="1">
            <p:custDataLst>
              <p:tags r:id="rId1"/>
            </p:custDataLst>
          </p:nvPr>
        </p:nvSpPr>
        <p:spPr>
          <a:xfrm>
            <a:off x="0" y="0"/>
            <a:ext cx="18288000" cy="102870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3" name="图片 2"/>
          <p:cNvPicPr>
            <a:picLocks noChangeAspect="1"/>
          </p:cNvPicPr>
          <p:nvPr userDrawn="1">
            <p:custDataLst>
              <p:tags r:id="rId2"/>
            </p:custDataLst>
          </p:nvPr>
        </p:nvPicPr>
        <p:blipFill>
          <a:blip r:embed="rId11">
            <a:duotone>
              <a:prstClr val="black"/>
              <a:schemeClr val="bg2">
                <a:tint val="45000"/>
                <a:satMod val="400000"/>
              </a:schemeClr>
            </a:duotone>
            <a:extLst>
              <a:ext uri="{28A0092B-C50C-407E-A947-70E740481C1C}">
                <a14:useLocalDpi xmlns:a14="http://schemas.microsoft.com/office/drawing/2010/main" val="0"/>
              </a:ext>
            </a:extLst>
          </a:blip>
          <a:stretch>
            <a:fillRect/>
          </a:stretch>
        </p:blipFill>
        <p:spPr>
          <a:xfrm>
            <a:off x="33260" y="0"/>
            <a:ext cx="18254741" cy="10287000"/>
          </a:xfrm>
          <a:prstGeom prst="rect">
            <a:avLst/>
          </a:prstGeom>
        </p:spPr>
      </p:pic>
      <p:pic>
        <p:nvPicPr>
          <p:cNvPr id="10" name="图片 9" descr="58585"/>
          <p:cNvPicPr>
            <a:picLocks noChangeAspect="1"/>
          </p:cNvPicPr>
          <p:nvPr>
            <p:custDataLst>
              <p:tags r:id="rId3"/>
            </p:custDataLst>
          </p:nvPr>
        </p:nvPicPr>
        <p:blipFill>
          <a:blip r:embed="rId12"/>
          <a:stretch>
            <a:fillRect/>
          </a:stretch>
        </p:blipFill>
        <p:spPr>
          <a:xfrm>
            <a:off x="14947583" y="909638"/>
            <a:ext cx="1631633" cy="984885"/>
          </a:xfrm>
          <a:prstGeom prst="rect">
            <a:avLst/>
          </a:prstGeom>
        </p:spPr>
      </p:pic>
      <p:sp>
        <p:nvSpPr>
          <p:cNvPr id="9" name="署名"/>
          <p:cNvSpPr>
            <a:spLocks noGrp="1"/>
          </p:cNvSpPr>
          <p:nvPr>
            <p:ph type="body" idx="3" hasCustomPrompt="1"/>
            <p:custDataLst>
              <p:tags r:id="rId4"/>
            </p:custDataLst>
          </p:nvPr>
        </p:nvSpPr>
        <p:spPr>
          <a:xfrm>
            <a:off x="13492067" y="6463665"/>
            <a:ext cx="3237645" cy="767559"/>
          </a:xfrm>
          <a:prstGeom prst="roundRect">
            <a:avLst>
              <a:gd name="adj" fmla="val 50000"/>
            </a:avLst>
          </a:prstGeom>
          <a:gradFill>
            <a:gsLst>
              <a:gs pos="20000">
                <a:schemeClr val="accent2">
                  <a:alpha val="5000"/>
                </a:schemeClr>
              </a:gs>
              <a:gs pos="100000">
                <a:schemeClr val="accent2">
                  <a:alpha val="1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a:bodyPr>
          <a:lstStyle>
            <a:lvl1pPr marL="0" marR="0" lvl="0" algn="ctr" defTabSz="914400" rtl="0" eaLnBrk="1" fontAlgn="auto" latinLnBrk="0" hangingPunct="1">
              <a:lnSpc>
                <a:spcPct val="100000"/>
              </a:lnSpc>
              <a:buClrTx/>
              <a:buSzTx/>
              <a:buFontTx/>
              <a:buNone/>
              <a:defRPr kumimoji="0" lang="en-US" sz="2100" b="0" i="0" u="none" strike="noStrike" kern="1200" cap="none" spc="0" normalizeH="0" baseline="0" noProof="1" dirty="0">
                <a:solidFill>
                  <a:schemeClr val="accent1">
                    <a:lumMod val="75000"/>
                  </a:schemeClr>
                </a:solidFill>
                <a:latin typeface="+mn-lt"/>
                <a:sym typeface="+mn-ea"/>
              </a:defRPr>
            </a:lvl1pPr>
          </a:lstStyle>
          <a:p>
            <a:pPr lvl="0" algn="ctr">
              <a:buClrTx/>
              <a:buSzTx/>
              <a:buFontTx/>
            </a:pPr>
            <a:r>
              <a:rPr lang="en-US" dirty="0">
                <a:latin typeface="+mn-lt"/>
                <a:sym typeface="+mn-ea"/>
              </a:rPr>
              <a:t>Click to add text</a:t>
            </a:r>
            <a:endParaRPr lang="en-US" dirty="0">
              <a:sym typeface="+mn-ea"/>
            </a:endParaRPr>
          </a:p>
        </p:txBody>
      </p:sp>
      <p:sp>
        <p:nvSpPr>
          <p:cNvPr id="8" name="副标题"/>
          <p:cNvSpPr txBox="1">
            <a:spLocks noGrp="1"/>
          </p:cNvSpPr>
          <p:nvPr>
            <p:ph type="body" idx="2" hasCustomPrompt="1"/>
            <p:custDataLst>
              <p:tags r:id="rId5"/>
            </p:custDataLst>
          </p:nvPr>
        </p:nvSpPr>
        <p:spPr>
          <a:xfrm>
            <a:off x="8977313" y="5723573"/>
            <a:ext cx="7844790" cy="643890"/>
          </a:xfrm>
          <a:prstGeom prst="rect">
            <a:avLst/>
          </a:prstGeom>
          <a:noFill/>
        </p:spPr>
        <p:txBody>
          <a:bodyPr wrap="square" lIns="0" tIns="0" rIns="71755" bIns="0" rtlCol="0" anchor="t" anchorCtr="0">
            <a:normAutofit/>
          </a:bodyPr>
          <a:lstStyle>
            <a:lvl1pPr marL="0" marR="0" lvl="0" algn="r" defTabSz="914400" rtl="0" eaLnBrk="1" fontAlgn="auto" latinLnBrk="0" hangingPunct="1">
              <a:lnSpc>
                <a:spcPct val="100000"/>
              </a:lnSpc>
              <a:buClrTx/>
              <a:buSzTx/>
              <a:buFontTx/>
              <a:buNone/>
              <a:defRPr kumimoji="0" sz="2100" b="0" i="0" u="none" strike="noStrike" kern="1200" cap="none" spc="0" normalizeH="0" baseline="0" noProof="1" dirty="0" err="1">
                <a:solidFill>
                  <a:schemeClr val="accent1">
                    <a:lumMod val="75000"/>
                  </a:schemeClr>
                </a:solidFill>
                <a:latin typeface="+mj-lt"/>
                <a:sym typeface="+mn-ea"/>
              </a:defRPr>
            </a:lvl1pPr>
          </a:lstStyle>
          <a:p>
            <a:pPr lvl="0" algn="r">
              <a:buClrTx/>
              <a:buSzTx/>
              <a:buFontTx/>
            </a:pPr>
            <a:r>
              <a:rPr dirty="0">
                <a:latin typeface="+mj-lt"/>
                <a:sym typeface="+mn-ea"/>
              </a:rPr>
              <a:t>Click to add text</a:t>
            </a:r>
            <a:endParaRPr dirty="0">
              <a:sym typeface="+mn-ea"/>
            </a:endParaRPr>
          </a:p>
        </p:txBody>
      </p:sp>
      <p:sp>
        <p:nvSpPr>
          <p:cNvPr id="7" name="标题" descr="7b0a20202020227461726765744d6f64756c65223a202270726f636573734f6e6c696e65466f6e7473220a7d0a"/>
          <p:cNvSpPr txBox="1">
            <a:spLocks noGrp="1"/>
          </p:cNvSpPr>
          <p:nvPr>
            <p:ph type="title" idx="1" hasCustomPrompt="1"/>
            <p:custDataLst>
              <p:tags r:id="rId6"/>
            </p:custDataLst>
          </p:nvPr>
        </p:nvSpPr>
        <p:spPr>
          <a:xfrm>
            <a:off x="6427470" y="1477328"/>
            <a:ext cx="10394633" cy="4246245"/>
          </a:xfrm>
          <a:prstGeom prst="rect">
            <a:avLst/>
          </a:prstGeom>
          <a:noFill/>
        </p:spPr>
        <p:txBody>
          <a:bodyPr wrap="square" lIns="0" tIns="0" rIns="0" bIns="0" rtlCol="0" anchor="b" anchorCtr="0">
            <a:normAutofit/>
          </a:bodyPr>
          <a:lstStyle>
            <a:lvl1pPr marL="0" marR="0" lvl="0" algn="r" defTabSz="914400" rtl="0" eaLnBrk="1" fontAlgn="auto" latinLnBrk="0" hangingPunct="1">
              <a:lnSpc>
                <a:spcPct val="100000"/>
              </a:lnSpc>
              <a:buClrTx/>
              <a:buSzTx/>
              <a:buFontTx/>
              <a:buNone/>
              <a:defRPr kumimoji="0" lang="en-US" sz="8100" b="0" i="0" u="none" strike="noStrike" kern="1200" cap="none" spc="0" normalizeH="0" baseline="0" noProof="1" dirty="0">
                <a:solidFill>
                  <a:schemeClr val="dk1">
                    <a:lumMod val="100000"/>
                  </a:schemeClr>
                </a:solidFill>
                <a:latin typeface="+mj-lt"/>
                <a:sym typeface="+mn-ea"/>
              </a:defRPr>
            </a:lvl1pPr>
          </a:lstStyle>
          <a:p>
            <a:pPr lvl="0" algn="r">
              <a:buClrTx/>
              <a:buSzTx/>
              <a:buFontTx/>
            </a:pPr>
            <a:r>
              <a:rPr lang="en-US" dirty="0">
                <a:latin typeface="+mj-lt"/>
                <a:sym typeface="+mn-ea"/>
              </a:rPr>
              <a:t>Click to add title</a:t>
            </a:r>
            <a:endParaRPr lang="en-US" dirty="0">
              <a:sym typeface="+mn-ea"/>
            </a:endParaRPr>
          </a:p>
        </p:txBody>
      </p:sp>
      <p:sp>
        <p:nvSpPr>
          <p:cNvPr id="4" name="日期占位符 3"/>
          <p:cNvSpPr>
            <a:spLocks noGrp="1"/>
          </p:cNvSpPr>
          <p:nvPr>
            <p:ph type="dt" sz="half" idx="10"/>
            <p:custDataLst>
              <p:tags r:id="rId7"/>
            </p:custDataLst>
          </p:nvPr>
        </p:nvSpPr>
        <p:spPr>
          <a:xfrm>
            <a:off x="918000" y="9471600"/>
            <a:ext cx="4050000" cy="475200"/>
          </a:xfrm>
        </p:spPr>
        <p:txBody>
          <a:bodyPr/>
          <a:lstStyle/>
          <a:p>
            <a:r>
              <a:rPr lang="en-US"/>
              <a:t>Date Area</a:t>
            </a:r>
          </a:p>
        </p:txBody>
      </p:sp>
      <p:sp>
        <p:nvSpPr>
          <p:cNvPr id="5" name="页脚占位符 4"/>
          <p:cNvSpPr>
            <a:spLocks noGrp="1"/>
          </p:cNvSpPr>
          <p:nvPr>
            <p:ph type="ftr" sz="quarter" idx="11"/>
            <p:custDataLst>
              <p:tags r:id="rId8"/>
            </p:custDataLst>
          </p:nvPr>
        </p:nvSpPr>
        <p:spPr>
          <a:xfrm>
            <a:off x="6174000" y="9471600"/>
            <a:ext cx="5940000" cy="475200"/>
          </a:xfrm>
        </p:spPr>
        <p:txBody>
          <a:bodyPr/>
          <a:lstStyle/>
          <a:p>
            <a:endParaRPr lang="en-US" dirty="0"/>
          </a:p>
        </p:txBody>
      </p:sp>
      <p:sp>
        <p:nvSpPr>
          <p:cNvPr id="6" name="灯片编号占位符 5"/>
          <p:cNvSpPr>
            <a:spLocks noGrp="1"/>
          </p:cNvSpPr>
          <p:nvPr>
            <p:ph type="sldNum" sz="quarter" idx="12"/>
            <p:custDataLst>
              <p:tags r:id="rId9"/>
            </p:custDataLst>
          </p:nvPr>
        </p:nvSpPr>
        <p:spPr>
          <a:xfrm>
            <a:off x="13316400" y="9471600"/>
            <a:ext cx="4050000" cy="475200"/>
          </a:xfrm>
        </p:spPr>
        <p:txBody>
          <a:bodyPr/>
          <a:lstStyle/>
          <a:p>
            <a:fld id="{49AE70B2-8BF9-45C0-BB95-33D1B9D3A854}"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日期占位符 3"/>
          <p:cNvSpPr>
            <a:spLocks noGrp="1"/>
          </p:cNvSpPr>
          <p:nvPr>
            <p:ph type="dt" sz="half" idx="10"/>
            <p:custDataLst>
              <p:tags r:id="rId1"/>
            </p:custDataLst>
          </p:nvPr>
        </p:nvSpPr>
        <p:spPr>
          <a:xfrm>
            <a:off x="918000" y="9471600"/>
            <a:ext cx="4050000" cy="475200"/>
          </a:xfrm>
        </p:spPr>
        <p:txBody>
          <a:bodyPr/>
          <a:lstStyle/>
          <a:p>
            <a:r>
              <a:rPr lang="en-US"/>
              <a:t>Date Area</a:t>
            </a:r>
          </a:p>
        </p:txBody>
      </p:sp>
      <p:sp>
        <p:nvSpPr>
          <p:cNvPr id="5" name="页脚占位符 4"/>
          <p:cNvSpPr>
            <a:spLocks noGrp="1"/>
          </p:cNvSpPr>
          <p:nvPr>
            <p:ph type="ftr" sz="quarter" idx="11"/>
            <p:custDataLst>
              <p:tags r:id="rId2"/>
            </p:custDataLst>
          </p:nvPr>
        </p:nvSpPr>
        <p:spPr>
          <a:xfrm>
            <a:off x="6174000" y="9471600"/>
            <a:ext cx="5940000" cy="475200"/>
          </a:xfrm>
        </p:spPr>
        <p:txBody>
          <a:bodyPr/>
          <a:lstStyle/>
          <a:p>
            <a:endParaRPr lang="en-US" dirty="0"/>
          </a:p>
        </p:txBody>
      </p:sp>
      <p:sp>
        <p:nvSpPr>
          <p:cNvPr id="6" name="灯片编号占位符 5"/>
          <p:cNvSpPr>
            <a:spLocks noGrp="1"/>
          </p:cNvSpPr>
          <p:nvPr>
            <p:ph type="sldNum" sz="quarter" idx="12"/>
            <p:custDataLst>
              <p:tags r:id="rId3"/>
            </p:custDataLst>
          </p:nvPr>
        </p:nvSpPr>
        <p:spPr>
          <a:xfrm>
            <a:off x="13316400" y="9471600"/>
            <a:ext cx="4050000" cy="475200"/>
          </a:xfrm>
        </p:spPr>
        <p:txBody>
          <a:bodyPr/>
          <a:lstStyle/>
          <a:p>
            <a:fld id="{49AE70B2-8BF9-45C0-BB95-33D1B9D3A854}" type="slidenum">
              <a:rPr lang="en-US" smtClean="0"/>
              <a:t>‹#›</a:t>
            </a:fld>
            <a:endParaRPr lang="en-US" dirty="0"/>
          </a:p>
        </p:txBody>
      </p:sp>
      <p:sp>
        <p:nvSpPr>
          <p:cNvPr id="2" name="标题 1"/>
          <p:cNvSpPr>
            <a:spLocks noGrp="1"/>
          </p:cNvSpPr>
          <p:nvPr>
            <p:ph type="title" hasCustomPrompt="1"/>
            <p:custDataLst>
              <p:tags r:id="rId4"/>
            </p:custDataLst>
          </p:nvPr>
        </p:nvSpPr>
        <p:spPr/>
        <p:txBody>
          <a:bodyPr wrap="square">
            <a:normAutofit/>
          </a:bodyPr>
          <a:lstStyle>
            <a:lvl1pPr>
              <a:defRPr baseline="0">
                <a:latin typeface="+mj-lt"/>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5"/>
            </p:custDataLst>
          </p:nvPr>
        </p:nvSpPr>
        <p:spPr/>
        <p:txBody>
          <a:bodyPr wrap="square">
            <a:normAutofit/>
          </a:bodyPr>
          <a:lstStyle>
            <a:lvl1pPr>
              <a:defRPr u="none" strike="noStrike" kern="1200" cap="none" spc="0" normalizeH="0">
                <a:solidFill>
                  <a:srgbClr val="253A3F"/>
                </a:solidFill>
                <a:uFillTx/>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atalog Slide">
    <p:spTree>
      <p:nvGrpSpPr>
        <p:cNvPr id="1" name=""/>
        <p:cNvGrpSpPr/>
        <p:nvPr/>
      </p:nvGrpSpPr>
      <p:grpSpPr>
        <a:xfrm>
          <a:off x="0" y="0"/>
          <a:ext cx="0" cy="0"/>
          <a:chOff x="0" y="0"/>
          <a:chExt cx="0" cy="0"/>
        </a:xfrm>
      </p:grpSpPr>
      <p:pic>
        <p:nvPicPr>
          <p:cNvPr id="13" name="图片 12"/>
          <p:cNvPicPr>
            <a:picLocks noChangeAspect="1"/>
          </p:cNvPicPr>
          <p:nvPr userDrawn="1">
            <p:custDataLst>
              <p:tags r:id="rId1"/>
            </p:custDataLst>
          </p:nvPr>
        </p:nvPicPr>
        <p:blipFill>
          <a:blip r:embed="rId11">
            <a:duotone>
              <a:prstClr val="black"/>
              <a:schemeClr val="bg2">
                <a:tint val="45000"/>
                <a:satMod val="400000"/>
              </a:schemeClr>
            </a:duotone>
            <a:extLst>
              <a:ext uri="{28A0092B-C50C-407E-A947-70E740481C1C}">
                <a14:useLocalDpi xmlns:a14="http://schemas.microsoft.com/office/drawing/2010/main" val="0"/>
              </a:ext>
            </a:extLst>
          </a:blip>
          <a:srcRect t="735"/>
          <a:stretch>
            <a:fillRect/>
          </a:stretch>
        </p:blipFill>
        <p:spPr>
          <a:xfrm>
            <a:off x="2" y="0"/>
            <a:ext cx="18287999" cy="10287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14" name="矩形 13"/>
          <p:cNvSpPr/>
          <p:nvPr userDrawn="1">
            <p:custDataLst>
              <p:tags r:id="rId2"/>
            </p:custDataLst>
          </p:nvPr>
        </p:nvSpPr>
        <p:spPr>
          <a:xfrm>
            <a:off x="0" y="0"/>
            <a:ext cx="18288000" cy="102870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36" name="图片 35" descr="363"/>
          <p:cNvPicPr>
            <a:picLocks noChangeAspect="1"/>
          </p:cNvPicPr>
          <p:nvPr>
            <p:custDataLst>
              <p:tags r:id="rId3"/>
            </p:custDataLst>
          </p:nvPr>
        </p:nvPicPr>
        <p:blipFill>
          <a:blip r:embed="rId12"/>
          <a:stretch>
            <a:fillRect/>
          </a:stretch>
        </p:blipFill>
        <p:spPr>
          <a:xfrm>
            <a:off x="16315373" y="1581150"/>
            <a:ext cx="963930" cy="503873"/>
          </a:xfrm>
          <a:prstGeom prst="rect">
            <a:avLst/>
          </a:prstGeom>
        </p:spPr>
      </p:pic>
      <p:pic>
        <p:nvPicPr>
          <p:cNvPr id="37" name="图片 36" descr="363"/>
          <p:cNvPicPr>
            <a:picLocks noChangeAspect="1"/>
          </p:cNvPicPr>
          <p:nvPr>
            <p:custDataLst>
              <p:tags r:id="rId4"/>
            </p:custDataLst>
          </p:nvPr>
        </p:nvPicPr>
        <p:blipFill>
          <a:blip r:embed="rId12"/>
          <a:stretch>
            <a:fillRect/>
          </a:stretch>
        </p:blipFill>
        <p:spPr>
          <a:xfrm>
            <a:off x="12285345" y="4915853"/>
            <a:ext cx="673418" cy="352425"/>
          </a:xfrm>
          <a:prstGeom prst="rect">
            <a:avLst/>
          </a:prstGeom>
        </p:spPr>
      </p:pic>
      <p:pic>
        <p:nvPicPr>
          <p:cNvPr id="9" name="图片 8" descr="ggg"/>
          <p:cNvPicPr>
            <a:picLocks noChangeAspect="1"/>
          </p:cNvPicPr>
          <p:nvPr>
            <p:custDataLst>
              <p:tags r:id="rId5"/>
            </p:custDataLst>
          </p:nvPr>
        </p:nvPicPr>
        <p:blipFill>
          <a:blip r:embed="rId13"/>
          <a:stretch>
            <a:fillRect/>
          </a:stretch>
        </p:blipFill>
        <p:spPr>
          <a:xfrm>
            <a:off x="15936278" y="6995160"/>
            <a:ext cx="1228725" cy="1837373"/>
          </a:xfrm>
          <a:prstGeom prst="rect">
            <a:avLst/>
          </a:prstGeom>
        </p:spPr>
      </p:pic>
      <p:sp>
        <p:nvSpPr>
          <p:cNvPr id="6" name="标题"/>
          <p:cNvSpPr txBox="1">
            <a:spLocks noGrp="1"/>
          </p:cNvSpPr>
          <p:nvPr>
            <p:ph type="title" idx="1" hasCustomPrompt="1"/>
            <p:custDataLst>
              <p:tags r:id="rId6"/>
            </p:custDataLst>
          </p:nvPr>
        </p:nvSpPr>
        <p:spPr>
          <a:xfrm>
            <a:off x="1183004" y="1253490"/>
            <a:ext cx="11403059" cy="1798320"/>
          </a:xfrm>
          <a:prstGeom prst="rect">
            <a:avLst/>
          </a:prstGeom>
          <a:noFill/>
        </p:spPr>
        <p:txBody>
          <a:bodyPr wrap="square" lIns="91440" tIns="45720" rIns="91440" bIns="45720" rtlCol="0" anchor="t">
            <a:normAutofit/>
          </a:bodyPr>
          <a:lstStyle>
            <a:lvl1pPr marL="0" marR="0" lvl="0" algn="l" defTabSz="914400" rtl="0" eaLnBrk="1" fontAlgn="auto" latinLnBrk="0" hangingPunct="1">
              <a:lnSpc>
                <a:spcPct val="100000"/>
              </a:lnSpc>
              <a:buClrTx/>
              <a:buSzTx/>
              <a:buFontTx/>
              <a:buNone/>
              <a:defRPr kumimoji="0" lang="en-US" sz="9900" b="0" i="0" u="none" strike="noStrike" kern="1200" cap="none" spc="0" normalizeH="0" baseline="0" noProof="1" dirty="0">
                <a:solidFill>
                  <a:schemeClr val="dk1">
                    <a:lumMod val="100000"/>
                  </a:schemeClr>
                </a:solidFill>
                <a:effectLst/>
                <a:latin typeface="+mj-lt"/>
                <a:sym typeface="+mn-ea"/>
              </a:defRPr>
            </a:lvl1pPr>
          </a:lstStyle>
          <a:p>
            <a:pPr lvl="0" algn="l">
              <a:buClrTx/>
              <a:buSzTx/>
              <a:buFontTx/>
            </a:pPr>
            <a:r>
              <a:rPr lang="en-US" dirty="0">
                <a:latin typeface="+mj-lt"/>
                <a:sym typeface="+mn-ea"/>
              </a:rPr>
              <a:t>Click to add title</a:t>
            </a:r>
            <a:endParaRPr lang="en-US" dirty="0">
              <a:sym typeface="+mn-ea"/>
            </a:endParaRPr>
          </a:p>
        </p:txBody>
      </p:sp>
      <p:sp>
        <p:nvSpPr>
          <p:cNvPr id="3" name="日期占位符 2"/>
          <p:cNvSpPr>
            <a:spLocks noGrp="1"/>
          </p:cNvSpPr>
          <p:nvPr>
            <p:ph type="dt" sz="half" idx="10"/>
            <p:custDataLst>
              <p:tags r:id="rId7"/>
            </p:custDataLst>
          </p:nvPr>
        </p:nvSpPr>
        <p:spPr>
          <a:xfrm>
            <a:off x="918000" y="9471600"/>
            <a:ext cx="4050000" cy="475200"/>
          </a:xfrm>
        </p:spPr>
        <p:txBody>
          <a:bodyPr/>
          <a:lstStyle/>
          <a:p>
            <a:r>
              <a:rPr lang="en-US"/>
              <a:t>Date Area</a:t>
            </a:r>
          </a:p>
        </p:txBody>
      </p:sp>
      <p:sp>
        <p:nvSpPr>
          <p:cNvPr id="4" name="页脚占位符 3"/>
          <p:cNvSpPr>
            <a:spLocks noGrp="1"/>
          </p:cNvSpPr>
          <p:nvPr>
            <p:ph type="ftr" sz="quarter" idx="11"/>
            <p:custDataLst>
              <p:tags r:id="rId8"/>
            </p:custDataLst>
          </p:nvPr>
        </p:nvSpPr>
        <p:spPr>
          <a:xfrm>
            <a:off x="6174000" y="9471600"/>
            <a:ext cx="5940000" cy="475200"/>
          </a:xfrm>
        </p:spPr>
        <p:txBody>
          <a:bodyPr/>
          <a:lstStyle/>
          <a:p>
            <a:endParaRPr lang="en-US" dirty="0"/>
          </a:p>
        </p:txBody>
      </p:sp>
      <p:sp>
        <p:nvSpPr>
          <p:cNvPr id="5" name="灯片编号占位符 4"/>
          <p:cNvSpPr>
            <a:spLocks noGrp="1"/>
          </p:cNvSpPr>
          <p:nvPr>
            <p:ph type="sldNum" sz="quarter" idx="12"/>
            <p:custDataLst>
              <p:tags r:id="rId9"/>
            </p:custDataLst>
          </p:nvPr>
        </p:nvSpPr>
        <p:spPr>
          <a:xfrm>
            <a:off x="13316400" y="9471600"/>
            <a:ext cx="4050000" cy="475200"/>
          </a:xfrm>
        </p:spPr>
        <p:txBody>
          <a:bodyPr/>
          <a:lstStyle/>
          <a:p>
            <a:fld id="{49AE70B2-8BF9-45C0-BB95-33D1B9D3A854}"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0"/>
            <a:ext cx="18288000" cy="102870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3" name="图片 2"/>
          <p:cNvPicPr>
            <a:picLocks noChangeAspect="1"/>
          </p:cNvPicPr>
          <p:nvPr userDrawn="1">
            <p:custDataLst>
              <p:tags r:id="rId2"/>
            </p:custDataLst>
          </p:nvPr>
        </p:nvPicPr>
        <p:blipFill>
          <a:blip r:embed="rId10">
            <a:alphaModFix amt="75000"/>
            <a:duotone>
              <a:prstClr val="black"/>
              <a:schemeClr val="bg2">
                <a:tint val="45000"/>
                <a:satMod val="400000"/>
              </a:schemeClr>
            </a:duotone>
            <a:extLst>
              <a:ext uri="{BEBA8EAE-BF5A-486C-A8C5-ECC9F3942E4B}">
                <a14:imgProps xmlns:a14="http://schemas.microsoft.com/office/drawing/2010/main">
                  <a14:imgLayer r:embed="rId11">
                    <a14:imgEffect>
                      <a14:brightnessContrast bright="7000"/>
                    </a14:imgEffect>
                    <a14:imgEffect>
                      <a14:saturation sat="169000"/>
                    </a14:imgEffect>
                  </a14:imgLayer>
                </a14:imgProps>
              </a:ext>
              <a:ext uri="{28A0092B-C50C-407E-A947-70E740481C1C}">
                <a14:useLocalDpi xmlns:a14="http://schemas.microsoft.com/office/drawing/2010/main" val="0"/>
              </a:ext>
            </a:extLst>
          </a:blip>
          <a:stretch>
            <a:fillRect/>
          </a:stretch>
        </p:blipFill>
        <p:spPr>
          <a:xfrm>
            <a:off x="14286" y="0"/>
            <a:ext cx="18273713" cy="10287000"/>
          </a:xfrm>
          <a:prstGeom prst="rect">
            <a:avLst/>
          </a:prstGeom>
        </p:spPr>
      </p:pic>
      <p:pic>
        <p:nvPicPr>
          <p:cNvPr id="9" name="图片 8" descr="矢量智能对象"/>
          <p:cNvPicPr>
            <a:picLocks noChangeAspect="1"/>
          </p:cNvPicPr>
          <p:nvPr>
            <p:custDataLst>
              <p:tags r:id="rId3"/>
            </p:custDataLst>
          </p:nvPr>
        </p:nvPicPr>
        <p:blipFill>
          <a:blip r:embed="rId12"/>
          <a:stretch>
            <a:fillRect/>
          </a:stretch>
        </p:blipFill>
        <p:spPr>
          <a:xfrm>
            <a:off x="10964228" y="3284220"/>
            <a:ext cx="1170623" cy="1345883"/>
          </a:xfrm>
          <a:prstGeom prst="rect">
            <a:avLst/>
          </a:prstGeom>
        </p:spPr>
      </p:pic>
      <p:pic>
        <p:nvPicPr>
          <p:cNvPr id="10" name="图片 9" descr="363"/>
          <p:cNvPicPr>
            <a:picLocks noChangeAspect="1"/>
          </p:cNvPicPr>
          <p:nvPr>
            <p:custDataLst>
              <p:tags r:id="rId4"/>
            </p:custDataLst>
          </p:nvPr>
        </p:nvPicPr>
        <p:blipFill>
          <a:blip r:embed="rId13"/>
          <a:stretch>
            <a:fillRect/>
          </a:stretch>
        </p:blipFill>
        <p:spPr>
          <a:xfrm>
            <a:off x="13746480" y="1755458"/>
            <a:ext cx="963930" cy="503873"/>
          </a:xfrm>
          <a:prstGeom prst="rect">
            <a:avLst/>
          </a:prstGeom>
        </p:spPr>
      </p:pic>
      <p:sp>
        <p:nvSpPr>
          <p:cNvPr id="7" name="标题"/>
          <p:cNvSpPr txBox="1">
            <a:spLocks noGrp="1"/>
          </p:cNvSpPr>
          <p:nvPr>
            <p:ph type="title" idx="1" hasCustomPrompt="1"/>
            <p:custDataLst>
              <p:tags r:id="rId5"/>
            </p:custDataLst>
          </p:nvPr>
        </p:nvSpPr>
        <p:spPr>
          <a:xfrm>
            <a:off x="1053464" y="3284220"/>
            <a:ext cx="10206720" cy="2923223"/>
          </a:xfrm>
          <a:prstGeom prst="rect">
            <a:avLst/>
          </a:prstGeom>
          <a:noFill/>
        </p:spPr>
        <p:txBody>
          <a:bodyPr wrap="square" lIns="91440" tIns="0" rIns="91440" bIns="0" rtlCol="0" anchor="ctr" anchorCtr="0">
            <a:normAutofit/>
          </a:bodyPr>
          <a:lstStyle>
            <a:lvl1pPr marL="0" marR="0" lvl="0" algn="l" defTabSz="914400" rtl="0" eaLnBrk="1" fontAlgn="auto" latinLnBrk="0" hangingPunct="1">
              <a:lnSpc>
                <a:spcPct val="100000"/>
              </a:lnSpc>
              <a:buClrTx/>
              <a:buSzTx/>
              <a:buFontTx/>
              <a:buNone/>
              <a:defRPr kumimoji="0" lang="en-US" sz="8100" b="0" i="0" u="none" strike="noStrike" kern="1200" cap="none" spc="0" normalizeH="0" baseline="0" noProof="1" dirty="0">
                <a:solidFill>
                  <a:schemeClr val="dk1">
                    <a:lumMod val="100000"/>
                  </a:schemeClr>
                </a:solidFill>
                <a:latin typeface="+mj-lt"/>
                <a:sym typeface="+mn-ea"/>
              </a:defRPr>
            </a:lvl1pPr>
          </a:lstStyle>
          <a:p>
            <a:pPr lvl="0" algn="l">
              <a:buClrTx/>
              <a:buSzTx/>
              <a:buFontTx/>
            </a:pPr>
            <a:r>
              <a:rPr lang="en-US" dirty="0">
                <a:latin typeface="+mj-lt"/>
                <a:sym typeface="+mn-ea"/>
              </a:rPr>
              <a:t>Click to add title</a:t>
            </a:r>
            <a:endParaRPr dirty="0">
              <a:sym typeface="+mn-ea"/>
            </a:endParaRPr>
          </a:p>
        </p:txBody>
      </p:sp>
      <p:sp>
        <p:nvSpPr>
          <p:cNvPr id="4" name="日期占位符 3"/>
          <p:cNvSpPr>
            <a:spLocks noGrp="1"/>
          </p:cNvSpPr>
          <p:nvPr>
            <p:ph type="dt" sz="half" idx="10"/>
            <p:custDataLst>
              <p:tags r:id="rId6"/>
            </p:custDataLst>
          </p:nvPr>
        </p:nvSpPr>
        <p:spPr>
          <a:xfrm>
            <a:off x="918000" y="9471600"/>
            <a:ext cx="4050000" cy="475200"/>
          </a:xfrm>
        </p:spPr>
        <p:txBody>
          <a:bodyPr/>
          <a:lstStyle/>
          <a:p>
            <a:r>
              <a:rPr lang="en-US"/>
              <a:t>Date Area</a:t>
            </a:r>
          </a:p>
        </p:txBody>
      </p:sp>
      <p:sp>
        <p:nvSpPr>
          <p:cNvPr id="5" name="页脚占位符 4"/>
          <p:cNvSpPr>
            <a:spLocks noGrp="1"/>
          </p:cNvSpPr>
          <p:nvPr>
            <p:ph type="ftr" sz="quarter" idx="11"/>
            <p:custDataLst>
              <p:tags r:id="rId7"/>
            </p:custDataLst>
          </p:nvPr>
        </p:nvSpPr>
        <p:spPr>
          <a:xfrm>
            <a:off x="6174000" y="9471600"/>
            <a:ext cx="5940000" cy="475200"/>
          </a:xfrm>
        </p:spPr>
        <p:txBody>
          <a:bodyPr/>
          <a:lstStyle/>
          <a:p>
            <a:endParaRPr lang="en-US" dirty="0"/>
          </a:p>
        </p:txBody>
      </p:sp>
      <p:sp>
        <p:nvSpPr>
          <p:cNvPr id="6" name="灯片编号占位符 5"/>
          <p:cNvSpPr>
            <a:spLocks noGrp="1"/>
          </p:cNvSpPr>
          <p:nvPr>
            <p:ph type="sldNum" sz="quarter" idx="12"/>
            <p:custDataLst>
              <p:tags r:id="rId8"/>
            </p:custDataLst>
          </p:nvPr>
        </p:nvSpPr>
        <p:spPr>
          <a:xfrm>
            <a:off x="13316400" y="9471600"/>
            <a:ext cx="4050000" cy="475200"/>
          </a:xfrm>
        </p:spPr>
        <p:txBody>
          <a:bodyPr/>
          <a:lstStyle/>
          <a:p>
            <a:fld id="{49AE70B2-8BF9-45C0-BB95-33D1B9D3A854}"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日期占位符 4"/>
          <p:cNvSpPr>
            <a:spLocks noGrp="1"/>
          </p:cNvSpPr>
          <p:nvPr>
            <p:ph type="dt" sz="half" idx="10"/>
            <p:custDataLst>
              <p:tags r:id="rId1"/>
            </p:custDataLst>
          </p:nvPr>
        </p:nvSpPr>
        <p:spPr>
          <a:xfrm>
            <a:off x="918000" y="9471600"/>
            <a:ext cx="4050000" cy="475200"/>
          </a:xfrm>
        </p:spPr>
        <p:txBody>
          <a:bodyPr/>
          <a:lstStyle/>
          <a:p>
            <a:r>
              <a:rPr lang="en-US"/>
              <a:t>Date Area</a:t>
            </a:r>
          </a:p>
        </p:txBody>
      </p:sp>
      <p:sp>
        <p:nvSpPr>
          <p:cNvPr id="6" name="页脚占位符 5"/>
          <p:cNvSpPr>
            <a:spLocks noGrp="1"/>
          </p:cNvSpPr>
          <p:nvPr>
            <p:ph type="ftr" sz="quarter" idx="11"/>
            <p:custDataLst>
              <p:tags r:id="rId2"/>
            </p:custDataLst>
          </p:nvPr>
        </p:nvSpPr>
        <p:spPr>
          <a:xfrm>
            <a:off x="6174000" y="9471600"/>
            <a:ext cx="5940000" cy="475200"/>
          </a:xfrm>
        </p:spPr>
        <p:txBody>
          <a:bodyPr/>
          <a:lstStyle/>
          <a:p>
            <a:endParaRPr lang="en-US" dirty="0"/>
          </a:p>
        </p:txBody>
      </p:sp>
      <p:sp>
        <p:nvSpPr>
          <p:cNvPr id="7" name="灯片编号占位符 6"/>
          <p:cNvSpPr>
            <a:spLocks noGrp="1"/>
          </p:cNvSpPr>
          <p:nvPr>
            <p:ph type="sldNum" sz="quarter" idx="12"/>
            <p:custDataLst>
              <p:tags r:id="rId3"/>
            </p:custDataLst>
          </p:nvPr>
        </p:nvSpPr>
        <p:spPr>
          <a:xfrm>
            <a:off x="13316400" y="9471600"/>
            <a:ext cx="4050000" cy="475200"/>
          </a:xfrm>
        </p:spPr>
        <p:txBody>
          <a:bodyPr/>
          <a:lstStyle/>
          <a:p>
            <a:fld id="{49AE70B2-8BF9-45C0-BB95-33D1B9D3A854}" type="slidenum">
              <a:rPr lang="en-US" smtClean="0"/>
              <a:t>‹#›</a:t>
            </a:fld>
            <a:endParaRPr lang="en-US" dirty="0"/>
          </a:p>
        </p:txBody>
      </p:sp>
      <p:sp>
        <p:nvSpPr>
          <p:cNvPr id="2" name="标题 1"/>
          <p:cNvSpPr>
            <a:spLocks noGrp="1"/>
          </p:cNvSpPr>
          <p:nvPr>
            <p:ph type="title" hasCustomPrompt="1"/>
            <p:custDataLst>
              <p:tags r:id="rId4"/>
            </p:custDataLst>
          </p:nvPr>
        </p:nvSpPr>
        <p:spPr/>
        <p:txBody>
          <a:bodyPr vert="horz" wrap="square" lIns="0" tIns="0" rIns="0" bIns="0" rtlCol="0" anchor="b">
            <a:normAutofit/>
          </a:bodyPr>
          <a:lstStyle>
            <a:lvl1pPr>
              <a:defRPr lang="en-US" baseline="0" dirty="0">
                <a:latin typeface="+mj-lt"/>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5"/>
            </p:custDataLst>
          </p:nvPr>
        </p:nvSpPr>
        <p:spPr>
          <a:xfrm>
            <a:off x="1043940" y="1952625"/>
            <a:ext cx="7985760" cy="7313775"/>
          </a:xfrm>
        </p:spPr>
        <p:txBody>
          <a:bodyPr wrap="square">
            <a:normAutofit/>
          </a:bodyPr>
          <a:lstStyle>
            <a:lvl1pPr>
              <a:defRPr u="none" strike="noStrike" kern="1200" cap="none" spc="0" normalizeH="0" baseline="0">
                <a:solidFill>
                  <a:srgbClr val="253A3F"/>
                </a:solidFill>
                <a:uFillTx/>
                <a:latin typeface="+mn-lt"/>
              </a:defRPr>
            </a:lvl1p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6"/>
            </p:custDataLst>
          </p:nvPr>
        </p:nvSpPr>
        <p:spPr>
          <a:xfrm>
            <a:off x="9258300" y="1952625"/>
            <a:ext cx="7985760" cy="7313775"/>
          </a:xfrm>
        </p:spPr>
        <p:txBody>
          <a:bodyPr wrap="square">
            <a:normAutofit/>
          </a:bodyPr>
          <a:lstStyle>
            <a:lvl1pPr>
              <a:defRPr u="none" strike="noStrike" kern="1200" cap="none" spc="0" normalizeH="0" baseline="0">
                <a:solidFill>
                  <a:srgbClr val="253A3F"/>
                </a:solidFill>
                <a:uFillTx/>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1"/>
            </p:custDataLst>
          </p:nvPr>
        </p:nvSpPr>
        <p:spPr>
          <a:xfrm>
            <a:off x="918000" y="9471600"/>
            <a:ext cx="4050000" cy="475200"/>
          </a:xfrm>
        </p:spPr>
        <p:txBody>
          <a:bodyPr/>
          <a:lstStyle/>
          <a:p>
            <a:r>
              <a:rPr lang="en-US"/>
              <a:t>Date Area</a:t>
            </a:r>
          </a:p>
        </p:txBody>
      </p:sp>
      <p:sp>
        <p:nvSpPr>
          <p:cNvPr id="8" name="页脚占位符 7"/>
          <p:cNvSpPr>
            <a:spLocks noGrp="1"/>
          </p:cNvSpPr>
          <p:nvPr>
            <p:ph type="ftr" sz="quarter" idx="11"/>
            <p:custDataLst>
              <p:tags r:id="rId2"/>
            </p:custDataLst>
          </p:nvPr>
        </p:nvSpPr>
        <p:spPr>
          <a:xfrm>
            <a:off x="6174000" y="9471600"/>
            <a:ext cx="5940000" cy="475200"/>
          </a:xfrm>
        </p:spPr>
        <p:txBody>
          <a:bodyPr/>
          <a:lstStyle/>
          <a:p>
            <a:endParaRPr lang="en-US" dirty="0"/>
          </a:p>
        </p:txBody>
      </p:sp>
      <p:sp>
        <p:nvSpPr>
          <p:cNvPr id="9" name="灯片编号占位符 8"/>
          <p:cNvSpPr>
            <a:spLocks noGrp="1"/>
          </p:cNvSpPr>
          <p:nvPr>
            <p:ph type="sldNum" sz="quarter" idx="12"/>
            <p:custDataLst>
              <p:tags r:id="rId3"/>
            </p:custDataLst>
          </p:nvPr>
        </p:nvSpPr>
        <p:spPr>
          <a:xfrm>
            <a:off x="13316400" y="9471600"/>
            <a:ext cx="4050000" cy="475200"/>
          </a:xfrm>
        </p:spPr>
        <p:txBody>
          <a:bodyPr/>
          <a:lstStyle/>
          <a:p>
            <a:fld id="{49AE70B2-8BF9-45C0-BB95-33D1B9D3A854}" type="slidenum">
              <a:rPr lang="en-US" smtClean="0"/>
              <a:t>‹#›</a:t>
            </a:fld>
            <a:endParaRPr lang="en-US" dirty="0"/>
          </a:p>
        </p:txBody>
      </p:sp>
      <p:sp>
        <p:nvSpPr>
          <p:cNvPr id="2" name="标题 1"/>
          <p:cNvSpPr>
            <a:spLocks noGrp="1"/>
          </p:cNvSpPr>
          <p:nvPr>
            <p:ph type="title" hasCustomPrompt="1"/>
            <p:custDataLst>
              <p:tags r:id="rId4"/>
            </p:custDataLst>
          </p:nvPr>
        </p:nvSpPr>
        <p:spPr>
          <a:xfrm>
            <a:off x="1043463" y="540000"/>
            <a:ext cx="16200596" cy="1296000"/>
          </a:xfrm>
        </p:spPr>
        <p:txBody>
          <a:bodyPr vert="horz" wrap="square" lIns="0" tIns="0" rIns="0" bIns="0" rtlCol="0" anchor="b">
            <a:normAutofit/>
          </a:bodyPr>
          <a:lstStyle>
            <a:lvl1pPr>
              <a:defRPr lang="en-US" dirty="0">
                <a:latin typeface="+mj-lt"/>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5"/>
            </p:custDataLst>
          </p:nvPr>
        </p:nvSpPr>
        <p:spPr>
          <a:xfrm>
            <a:off x="1043940" y="1952625"/>
            <a:ext cx="7985760" cy="616955"/>
          </a:xfrm>
        </p:spPr>
        <p:txBody>
          <a:bodyPr wrap="square" anchor="b">
            <a:normAutofit/>
          </a:bodyPr>
          <a:lstStyle>
            <a:lvl1pPr marL="0" indent="0">
              <a:buNone/>
              <a:defRPr sz="3600" b="1" u="none" strike="noStrike" kern="1200" cap="none" spc="0" normalizeH="0">
                <a:solidFill>
                  <a:srgbClr val="253A3F"/>
                </a:solidFill>
                <a:uFillTx/>
                <a:latin typeface="+mj-lt"/>
              </a:defRPr>
            </a:lvl1pPr>
            <a:lvl2pPr marL="685800" indent="0">
              <a:buNone/>
              <a:defRPr sz="3000" b="1">
                <a:latin typeface="+mj-lt"/>
              </a:defRPr>
            </a:lvl2pPr>
            <a:lvl3pPr marL="1371600" indent="0">
              <a:buNone/>
              <a:defRPr sz="2700" b="1">
                <a:latin typeface="+mj-lt"/>
              </a:defRPr>
            </a:lvl3pPr>
            <a:lvl4pPr marL="2057400" indent="0">
              <a:buNone/>
              <a:defRPr sz="2400" b="1">
                <a:latin typeface="+mj-lt"/>
              </a:defRPr>
            </a:lvl4pPr>
            <a:lvl5pPr marL="2743200" indent="0">
              <a:buNone/>
              <a:defRPr sz="2400" b="1">
                <a:latin typeface="+mj-lt"/>
              </a:defRPr>
            </a:lvl5pPr>
            <a:lvl6pPr marL="3429000" indent="0">
              <a:buNone/>
              <a:defRPr sz="2400" b="1">
                <a:latin typeface="+mj-lt"/>
              </a:defRPr>
            </a:lvl6pPr>
            <a:lvl7pPr marL="4114800" indent="0">
              <a:buNone/>
              <a:defRPr sz="2400" b="1">
                <a:latin typeface="+mj-lt"/>
              </a:defRPr>
            </a:lvl7pPr>
            <a:lvl8pPr marL="4800600" indent="0">
              <a:buNone/>
              <a:defRPr sz="2400" b="1">
                <a:latin typeface="+mj-lt"/>
              </a:defRPr>
            </a:lvl8pPr>
            <a:lvl9pPr marL="5486400" indent="0">
              <a:buNone/>
              <a:defRPr sz="24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6"/>
            </p:custDataLst>
          </p:nvPr>
        </p:nvSpPr>
        <p:spPr>
          <a:xfrm>
            <a:off x="1043940" y="2812649"/>
            <a:ext cx="7985760" cy="6450414"/>
          </a:xfrm>
        </p:spPr>
        <p:txBody>
          <a:bodyPr wrap="square">
            <a:normAutofit/>
          </a:bodyPr>
          <a:lstStyle>
            <a:lvl1pPr>
              <a:defRPr sz="3300" u="none" strike="noStrike" kern="1200" cap="none" spc="0" normalizeH="0">
                <a:solidFill>
                  <a:srgbClr val="253A3F"/>
                </a:solidFill>
                <a:uFillTx/>
                <a:latin typeface="+mn-lt"/>
              </a:defRPr>
            </a:lvl1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7"/>
            </p:custDataLst>
          </p:nvPr>
        </p:nvSpPr>
        <p:spPr>
          <a:xfrm>
            <a:off x="9258300" y="1952625"/>
            <a:ext cx="7985760" cy="616955"/>
          </a:xfrm>
        </p:spPr>
        <p:txBody>
          <a:bodyPr wrap="square" anchor="b">
            <a:normAutofit/>
          </a:bodyPr>
          <a:lstStyle>
            <a:lvl1pPr marL="0" indent="0">
              <a:buNone/>
              <a:defRPr sz="3600" b="1" u="none" strike="noStrike" kern="1200" cap="none" spc="0" normalizeH="0">
                <a:solidFill>
                  <a:srgbClr val="253A3F"/>
                </a:solidFill>
                <a:uFillTx/>
                <a:latin typeface="+mj-lt"/>
              </a:defRPr>
            </a:lvl1pPr>
            <a:lvl2pPr marL="685800" indent="0">
              <a:buNone/>
              <a:defRPr sz="3000" b="1">
                <a:latin typeface="+mj-lt"/>
              </a:defRPr>
            </a:lvl2pPr>
            <a:lvl3pPr marL="1371600" indent="0">
              <a:buNone/>
              <a:defRPr sz="2700" b="1">
                <a:latin typeface="+mj-lt"/>
              </a:defRPr>
            </a:lvl3pPr>
            <a:lvl4pPr marL="2057400" indent="0">
              <a:buNone/>
              <a:defRPr sz="2400" b="1">
                <a:latin typeface="+mj-lt"/>
              </a:defRPr>
            </a:lvl4pPr>
            <a:lvl5pPr marL="2743200" indent="0">
              <a:buNone/>
              <a:defRPr sz="2400" b="1">
                <a:latin typeface="+mj-lt"/>
              </a:defRPr>
            </a:lvl5pPr>
            <a:lvl6pPr marL="3429000" indent="0">
              <a:buNone/>
              <a:defRPr sz="2400" b="1">
                <a:latin typeface="+mj-lt"/>
              </a:defRPr>
            </a:lvl6pPr>
            <a:lvl7pPr marL="4114800" indent="0">
              <a:buNone/>
              <a:defRPr sz="2400" b="1">
                <a:latin typeface="+mj-lt"/>
              </a:defRPr>
            </a:lvl7pPr>
            <a:lvl8pPr marL="4800600" indent="0">
              <a:buNone/>
              <a:defRPr sz="2400" b="1">
                <a:latin typeface="+mj-lt"/>
              </a:defRPr>
            </a:lvl8pPr>
            <a:lvl9pPr marL="5486400" indent="0">
              <a:buNone/>
              <a:defRPr sz="24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8"/>
            </p:custDataLst>
          </p:nvPr>
        </p:nvSpPr>
        <p:spPr>
          <a:xfrm>
            <a:off x="9258300" y="2812649"/>
            <a:ext cx="7985760" cy="6450414"/>
          </a:xfrm>
        </p:spPr>
        <p:txBody>
          <a:bodyPr wrap="square">
            <a:normAutofit/>
          </a:bodyPr>
          <a:lstStyle>
            <a:lvl1pPr>
              <a:defRPr sz="3300" u="none" strike="noStrike" kern="1200" cap="none" spc="0" normalizeH="0">
                <a:solidFill>
                  <a:srgbClr val="253A3F"/>
                </a:solidFill>
                <a:uFillTx/>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918000" y="9471600"/>
            <a:ext cx="4050000" cy="475200"/>
          </a:xfrm>
        </p:spPr>
        <p:txBody>
          <a:bodyPr/>
          <a:lstStyle/>
          <a:p>
            <a:r>
              <a:rPr lang="en-US"/>
              <a:t>Date Area</a:t>
            </a:r>
          </a:p>
        </p:txBody>
      </p:sp>
      <p:sp>
        <p:nvSpPr>
          <p:cNvPr id="4" name="页脚占位符 3"/>
          <p:cNvSpPr>
            <a:spLocks noGrp="1"/>
          </p:cNvSpPr>
          <p:nvPr>
            <p:ph type="ftr" sz="quarter" idx="11"/>
            <p:custDataLst>
              <p:tags r:id="rId2"/>
            </p:custDataLst>
          </p:nvPr>
        </p:nvSpPr>
        <p:spPr>
          <a:xfrm>
            <a:off x="6174000" y="9471600"/>
            <a:ext cx="5940000" cy="475200"/>
          </a:xfrm>
        </p:spPr>
        <p:txBody>
          <a:bodyPr/>
          <a:lstStyle/>
          <a:p>
            <a:endParaRPr lang="en-US" dirty="0"/>
          </a:p>
        </p:txBody>
      </p:sp>
      <p:sp>
        <p:nvSpPr>
          <p:cNvPr id="5" name="灯片编号占位符 4"/>
          <p:cNvSpPr>
            <a:spLocks noGrp="1"/>
          </p:cNvSpPr>
          <p:nvPr>
            <p:ph type="sldNum" sz="quarter" idx="12"/>
            <p:custDataLst>
              <p:tags r:id="rId3"/>
            </p:custDataLst>
          </p:nvPr>
        </p:nvSpPr>
        <p:spPr>
          <a:xfrm>
            <a:off x="13316400" y="9471600"/>
            <a:ext cx="4050000" cy="475200"/>
          </a:xfrm>
        </p:spPr>
        <p:txBody>
          <a:bodyPr/>
          <a:lstStyle/>
          <a:p>
            <a:fld id="{49AE70B2-8BF9-45C0-BB95-33D1B9D3A854}" type="slidenum">
              <a:rPr lang="en-US" smtClean="0"/>
              <a:t>‹#›</a:t>
            </a:fld>
            <a:endParaRPr lang="en-US" dirty="0"/>
          </a:p>
        </p:txBody>
      </p:sp>
      <p:sp>
        <p:nvSpPr>
          <p:cNvPr id="2" name="标题 1"/>
          <p:cNvSpPr>
            <a:spLocks noGrp="1"/>
          </p:cNvSpPr>
          <p:nvPr>
            <p:ph type="title" hasCustomPrompt="1"/>
            <p:custDataLst>
              <p:tags r:id="rId4"/>
            </p:custDataLst>
          </p:nvPr>
        </p:nvSpPr>
        <p:spPr/>
        <p:txBody>
          <a:bodyPr wrap="square">
            <a:normAutofit/>
          </a:bodyPr>
          <a:lstStyle/>
          <a:p>
            <a:r>
              <a:rPr lang="en-US" dirty="0">
                <a:latin typeface="+mj-lt"/>
              </a:rPr>
              <a:t>Click to add title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r>
              <a:rPr lang="en-US"/>
              <a:t>Date Area</a:t>
            </a:r>
          </a:p>
        </p:txBody>
      </p:sp>
      <p:sp>
        <p:nvSpPr>
          <p:cNvPr id="3" name="页脚占位符 2"/>
          <p:cNvSpPr>
            <a:spLocks noGrp="1"/>
          </p:cNvSpPr>
          <p:nvPr>
            <p:ph type="ftr" sz="quarter" idx="11"/>
            <p:custDataLst>
              <p:tags r:id="rId2"/>
            </p:custDataLst>
          </p:nvPr>
        </p:nvSpPr>
        <p:spPr/>
        <p:txBody>
          <a:bodyPr/>
          <a:lstStyle/>
          <a:p>
            <a:endParaRPr lang="en-US" dirty="0"/>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Content Only">
    <p:spTree>
      <p:nvGrpSpPr>
        <p:cNvPr id="1" name=""/>
        <p:cNvGrpSpPr/>
        <p:nvPr/>
      </p:nvGrpSpPr>
      <p:grpSpPr>
        <a:xfrm>
          <a:off x="0" y="0"/>
          <a:ext cx="0" cy="0"/>
          <a:chOff x="0" y="0"/>
          <a:chExt cx="0" cy="0"/>
        </a:xfrm>
      </p:grpSpPr>
      <p:sp>
        <p:nvSpPr>
          <p:cNvPr id="4" name="日期占位符 3"/>
          <p:cNvSpPr>
            <a:spLocks noGrp="1"/>
          </p:cNvSpPr>
          <p:nvPr>
            <p:ph type="dt" sz="half" idx="10"/>
            <p:custDataLst>
              <p:tags r:id="rId1"/>
            </p:custDataLst>
          </p:nvPr>
        </p:nvSpPr>
        <p:spPr>
          <a:xfrm>
            <a:off x="918000" y="9471600"/>
            <a:ext cx="4050000" cy="475200"/>
          </a:xfrm>
        </p:spPr>
        <p:txBody>
          <a:bodyPr/>
          <a:lstStyle/>
          <a:p>
            <a:r>
              <a:rPr lang="en-US"/>
              <a:t>Date Area</a:t>
            </a:r>
          </a:p>
        </p:txBody>
      </p:sp>
      <p:sp>
        <p:nvSpPr>
          <p:cNvPr id="5" name="页脚占位符 4"/>
          <p:cNvSpPr>
            <a:spLocks noGrp="1"/>
          </p:cNvSpPr>
          <p:nvPr>
            <p:ph type="ftr" sz="quarter" idx="11"/>
            <p:custDataLst>
              <p:tags r:id="rId2"/>
            </p:custDataLst>
          </p:nvPr>
        </p:nvSpPr>
        <p:spPr>
          <a:xfrm>
            <a:off x="6174000" y="9471600"/>
            <a:ext cx="5940000" cy="475200"/>
          </a:xfrm>
        </p:spPr>
        <p:txBody>
          <a:bodyPr/>
          <a:lstStyle/>
          <a:p>
            <a:endParaRPr lang="en-US" dirty="0"/>
          </a:p>
        </p:txBody>
      </p:sp>
      <p:sp>
        <p:nvSpPr>
          <p:cNvPr id="6" name="灯片编号占位符 5"/>
          <p:cNvSpPr>
            <a:spLocks noGrp="1"/>
          </p:cNvSpPr>
          <p:nvPr>
            <p:ph type="sldNum" sz="quarter" idx="12"/>
            <p:custDataLst>
              <p:tags r:id="rId3"/>
            </p:custDataLst>
          </p:nvPr>
        </p:nvSpPr>
        <p:spPr>
          <a:xfrm>
            <a:off x="13316400" y="9471600"/>
            <a:ext cx="4050000" cy="475200"/>
          </a:xfrm>
        </p:spPr>
        <p:txBody>
          <a:bodyPr/>
          <a:lstStyle/>
          <a:p>
            <a:fld id="{49AE70B2-8BF9-45C0-BB95-33D1B9D3A854}" type="slidenum">
              <a:rPr lang="en-US" smtClean="0"/>
              <a:t>‹#›</a:t>
            </a:fld>
            <a:endParaRPr lang="en-US" dirty="0"/>
          </a:p>
        </p:txBody>
      </p:sp>
      <p:sp>
        <p:nvSpPr>
          <p:cNvPr id="3" name="内容占位符 1"/>
          <p:cNvSpPr>
            <a:spLocks noGrp="1"/>
          </p:cNvSpPr>
          <p:nvPr>
            <p:ph idx="1" hasCustomPrompt="1"/>
            <p:custDataLst>
              <p:tags r:id="rId4"/>
            </p:custDataLst>
          </p:nvPr>
        </p:nvSpPr>
        <p:spPr>
          <a:xfrm>
            <a:off x="1043940" y="540068"/>
            <a:ext cx="16202978" cy="8726805"/>
          </a:xfrm>
        </p:spPr>
        <p:txBody>
          <a:bodyPr wrap="square">
            <a:normAutofit/>
          </a:bodyPr>
          <a:lstStyle>
            <a:lvl1pPr>
              <a:defRPr u="none" strike="noStrike" kern="1200" cap="none" spc="0" normalizeH="0">
                <a:solidFill>
                  <a:srgbClr val="253A3F"/>
                </a:solidFill>
                <a:uFillTx/>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and Subtitle">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918000" y="9471600"/>
            <a:ext cx="4050000" cy="475200"/>
          </a:xfrm>
        </p:spPr>
        <p:txBody>
          <a:bodyPr/>
          <a:lstStyle/>
          <a:p>
            <a:r>
              <a:rPr lang="en-US"/>
              <a:t>Date Area</a:t>
            </a:r>
          </a:p>
        </p:txBody>
      </p:sp>
      <p:sp>
        <p:nvSpPr>
          <p:cNvPr id="4" name="页脚占位符 3"/>
          <p:cNvSpPr>
            <a:spLocks noGrp="1"/>
          </p:cNvSpPr>
          <p:nvPr>
            <p:ph type="ftr" sz="quarter" idx="11"/>
            <p:custDataLst>
              <p:tags r:id="rId2"/>
            </p:custDataLst>
          </p:nvPr>
        </p:nvSpPr>
        <p:spPr>
          <a:xfrm>
            <a:off x="6174000" y="9471600"/>
            <a:ext cx="5940000" cy="475200"/>
          </a:xfrm>
        </p:spPr>
        <p:txBody>
          <a:bodyPr/>
          <a:lstStyle/>
          <a:p>
            <a:endParaRPr lang="en-US" dirty="0"/>
          </a:p>
        </p:txBody>
      </p:sp>
      <p:sp>
        <p:nvSpPr>
          <p:cNvPr id="5" name="灯片编号占位符 4"/>
          <p:cNvSpPr>
            <a:spLocks noGrp="1"/>
          </p:cNvSpPr>
          <p:nvPr>
            <p:ph type="sldNum" sz="quarter" idx="12"/>
            <p:custDataLst>
              <p:tags r:id="rId3"/>
            </p:custDataLst>
          </p:nvPr>
        </p:nvSpPr>
        <p:spPr>
          <a:xfrm>
            <a:off x="13316400" y="9471600"/>
            <a:ext cx="4050000" cy="475200"/>
          </a:xfrm>
        </p:spPr>
        <p:txBody>
          <a:bodyPr/>
          <a:lstStyle/>
          <a:p>
            <a:fld id="{49AE70B2-8BF9-45C0-BB95-33D1B9D3A854}" type="slidenum">
              <a:rPr lang="en-US" smtClean="0"/>
              <a:t>‹#›</a:t>
            </a:fld>
            <a:endParaRPr lang="en-US" dirty="0"/>
          </a:p>
        </p:txBody>
      </p:sp>
      <p:sp>
        <p:nvSpPr>
          <p:cNvPr id="2" name="标题 1"/>
          <p:cNvSpPr>
            <a:spLocks noGrp="1"/>
          </p:cNvSpPr>
          <p:nvPr>
            <p:ph type="title" hasCustomPrompt="1"/>
            <p:custDataLst>
              <p:tags r:id="rId4"/>
            </p:custDataLst>
          </p:nvPr>
        </p:nvSpPr>
        <p:spPr>
          <a:xfrm>
            <a:off x="1043463" y="540000"/>
            <a:ext cx="16198631" cy="1296000"/>
          </a:xfrm>
        </p:spPr>
        <p:txBody>
          <a:bodyPr wrap="square">
            <a:normAutofit/>
          </a:bodyPr>
          <a:lstStyle/>
          <a:p>
            <a:r>
              <a:rPr lang="en-US" dirty="0">
                <a:latin typeface="+mj-lt"/>
              </a:rPr>
              <a:t>Click to add title</a:t>
            </a:r>
            <a:endParaRPr lang="en-US" dirty="0"/>
          </a:p>
        </p:txBody>
      </p:sp>
      <p:sp>
        <p:nvSpPr>
          <p:cNvPr id="8" name="文本占位符 7"/>
          <p:cNvSpPr>
            <a:spLocks noGrp="1"/>
          </p:cNvSpPr>
          <p:nvPr>
            <p:ph type="body" idx="1" hasCustomPrompt="1"/>
            <p:custDataLst>
              <p:tags r:id="rId5"/>
            </p:custDataLst>
          </p:nvPr>
        </p:nvSpPr>
        <p:spPr>
          <a:xfrm>
            <a:off x="1043940" y="1952625"/>
            <a:ext cx="16198632" cy="608330"/>
          </a:xfrm>
        </p:spPr>
        <p:txBody>
          <a:bodyPr wrap="square" anchor="t">
            <a:normAutofit/>
          </a:bodyPr>
          <a:lstStyle>
            <a:lvl1pPr marL="0" indent="0">
              <a:buNone/>
              <a:defRPr sz="3600" b="0" u="none" strike="noStrike" kern="1200" cap="none" spc="0" normalizeH="0">
                <a:solidFill>
                  <a:srgbClr val="253A3F"/>
                </a:solidFill>
                <a:uFillTx/>
                <a:latin typeface="+mj-lt"/>
              </a:defRPr>
            </a:lvl1pPr>
            <a:lvl2pPr marL="685800" indent="0">
              <a:buNone/>
              <a:defRPr sz="3000" b="1">
                <a:latin typeface="+mj-lt"/>
              </a:defRPr>
            </a:lvl2pPr>
            <a:lvl3pPr marL="1371600" indent="0">
              <a:buNone/>
              <a:defRPr sz="2700" b="1">
                <a:latin typeface="+mj-lt"/>
              </a:defRPr>
            </a:lvl3pPr>
            <a:lvl4pPr marL="2057400" indent="0">
              <a:buNone/>
              <a:defRPr sz="2400" b="1">
                <a:latin typeface="+mj-lt"/>
              </a:defRPr>
            </a:lvl4pPr>
            <a:lvl5pPr marL="2743200" indent="0">
              <a:buNone/>
              <a:defRPr sz="2400" b="1">
                <a:latin typeface="+mj-lt"/>
              </a:defRPr>
            </a:lvl5pPr>
            <a:lvl6pPr marL="3429000" indent="0">
              <a:buNone/>
              <a:defRPr sz="2400" b="1">
                <a:latin typeface="+mj-lt"/>
              </a:defRPr>
            </a:lvl6pPr>
            <a:lvl7pPr marL="4114800" indent="0">
              <a:buNone/>
              <a:defRPr sz="2400" b="1">
                <a:latin typeface="+mj-lt"/>
              </a:defRPr>
            </a:lvl7pPr>
            <a:lvl8pPr marL="4800600" indent="0">
              <a:buNone/>
              <a:defRPr sz="2400" b="1">
                <a:latin typeface="+mj-lt"/>
              </a:defRPr>
            </a:lvl8pPr>
            <a:lvl9pPr marL="5486400" indent="0">
              <a:buNone/>
              <a:defRPr sz="2400" b="1">
                <a:latin typeface="+mj-lt"/>
              </a:defRPr>
            </a:lvl9pPr>
          </a:lstStyle>
          <a:p>
            <a:r>
              <a:rPr lang="en-US" dirty="0">
                <a:latin typeface="+mj-lt"/>
              </a:rPr>
              <a:t>Click to add text</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End Slide">
    <p:spTree>
      <p:nvGrpSpPr>
        <p:cNvPr id="1" name=""/>
        <p:cNvGrpSpPr/>
        <p:nvPr/>
      </p:nvGrpSpPr>
      <p:grpSpPr>
        <a:xfrm>
          <a:off x="0" y="0"/>
          <a:ext cx="0" cy="0"/>
          <a:chOff x="0" y="0"/>
          <a:chExt cx="0" cy="0"/>
        </a:xfrm>
      </p:grpSpPr>
      <p:sp>
        <p:nvSpPr>
          <p:cNvPr id="12" name="矩形 11"/>
          <p:cNvSpPr/>
          <p:nvPr userDrawn="1">
            <p:custDataLst>
              <p:tags r:id="rId1"/>
            </p:custDataLst>
          </p:nvPr>
        </p:nvSpPr>
        <p:spPr>
          <a:xfrm>
            <a:off x="0" y="0"/>
            <a:ext cx="18288000" cy="102870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11" name="图片 10"/>
          <p:cNvPicPr>
            <a:picLocks noChangeAspect="1"/>
          </p:cNvPicPr>
          <p:nvPr userDrawn="1">
            <p:custDataLst>
              <p:tags r:id="rId2"/>
            </p:custDataLst>
          </p:nvPr>
        </p:nvPicPr>
        <p:blipFill>
          <a:blip r:embed="rId10">
            <a:duotone>
              <a:prstClr val="black"/>
              <a:schemeClr val="bg2">
                <a:tint val="45000"/>
                <a:satMod val="400000"/>
              </a:schemeClr>
            </a:duotone>
            <a:extLst>
              <a:ext uri="{28A0092B-C50C-407E-A947-70E740481C1C}">
                <a14:useLocalDpi xmlns:a14="http://schemas.microsoft.com/office/drawing/2010/main" val="0"/>
              </a:ext>
            </a:extLst>
          </a:blip>
          <a:stretch>
            <a:fillRect/>
          </a:stretch>
        </p:blipFill>
        <p:spPr>
          <a:xfrm>
            <a:off x="0" y="0"/>
            <a:ext cx="18292686" cy="10287000"/>
          </a:xfrm>
          <a:prstGeom prst="rect">
            <a:avLst/>
          </a:prstGeom>
        </p:spPr>
      </p:pic>
      <p:pic>
        <p:nvPicPr>
          <p:cNvPr id="9" name="图片 8" descr="58585"/>
          <p:cNvPicPr>
            <a:picLocks noChangeAspect="1"/>
          </p:cNvPicPr>
          <p:nvPr>
            <p:custDataLst>
              <p:tags r:id="rId3"/>
            </p:custDataLst>
          </p:nvPr>
        </p:nvPicPr>
        <p:blipFill>
          <a:blip r:embed="rId11"/>
          <a:stretch>
            <a:fillRect/>
          </a:stretch>
        </p:blipFill>
        <p:spPr>
          <a:xfrm>
            <a:off x="14947583" y="909638"/>
            <a:ext cx="1631633" cy="984885"/>
          </a:xfrm>
          <a:prstGeom prst="rect">
            <a:avLst/>
          </a:prstGeom>
        </p:spPr>
      </p:pic>
      <p:sp>
        <p:nvSpPr>
          <p:cNvPr id="8" name="署名"/>
          <p:cNvSpPr>
            <a:spLocks noGrp="1"/>
          </p:cNvSpPr>
          <p:nvPr>
            <p:ph type="body" idx="2" hasCustomPrompt="1"/>
            <p:custDataLst>
              <p:tags r:id="rId4"/>
            </p:custDataLst>
          </p:nvPr>
        </p:nvSpPr>
        <p:spPr>
          <a:xfrm>
            <a:off x="13464074" y="6482715"/>
            <a:ext cx="3265637" cy="729849"/>
          </a:xfrm>
          <a:prstGeom prst="roundRect">
            <a:avLst>
              <a:gd name="adj" fmla="val 50000"/>
            </a:avLst>
          </a:prstGeom>
          <a:gradFill>
            <a:gsLst>
              <a:gs pos="20000">
                <a:schemeClr val="accent2">
                  <a:alpha val="5000"/>
                </a:schemeClr>
              </a:gs>
              <a:gs pos="100000">
                <a:schemeClr val="accent2">
                  <a:alpha val="1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a:bodyPr>
          <a:lstStyle>
            <a:lvl1pPr marL="0" marR="0" lvl="0" algn="ctr" defTabSz="914400" rtl="0" eaLnBrk="1" fontAlgn="auto" latinLnBrk="0" hangingPunct="1">
              <a:lnSpc>
                <a:spcPct val="100000"/>
              </a:lnSpc>
              <a:buClrTx/>
              <a:buSzTx/>
              <a:buFontTx/>
              <a:buNone/>
              <a:defRPr kumimoji="0" lang="en-US" sz="2100" b="0" i="0" u="none" strike="noStrike" kern="1200" cap="none" spc="0" normalizeH="0" baseline="0" noProof="1">
                <a:solidFill>
                  <a:schemeClr val="accent1">
                    <a:lumMod val="75000"/>
                  </a:schemeClr>
                </a:solidFill>
                <a:latin typeface="+mn-lt"/>
                <a:sym typeface="+mn-ea"/>
              </a:defRPr>
            </a:lvl1pPr>
          </a:lstStyle>
          <a:p>
            <a:pPr lvl="0" algn="ctr">
              <a:buClrTx/>
              <a:buSzTx/>
              <a:buFontTx/>
            </a:pPr>
            <a:r>
              <a:rPr lang="en-US" dirty="0">
                <a:latin typeface="+mn-lt"/>
                <a:sym typeface="+mn-ea"/>
              </a:rPr>
              <a:t>Click to add text</a:t>
            </a:r>
            <a:endParaRPr lang="en-US" dirty="0">
              <a:sym typeface="+mn-ea"/>
            </a:endParaRPr>
          </a:p>
        </p:txBody>
      </p:sp>
      <p:sp>
        <p:nvSpPr>
          <p:cNvPr id="7" name="标题"/>
          <p:cNvSpPr txBox="1">
            <a:spLocks noGrp="1"/>
          </p:cNvSpPr>
          <p:nvPr>
            <p:ph type="title" idx="1" hasCustomPrompt="1"/>
            <p:custDataLst>
              <p:tags r:id="rId5"/>
            </p:custDataLst>
          </p:nvPr>
        </p:nvSpPr>
        <p:spPr>
          <a:xfrm>
            <a:off x="7589520" y="3064193"/>
            <a:ext cx="9232583" cy="3140393"/>
          </a:xfrm>
          <a:prstGeom prst="rect">
            <a:avLst/>
          </a:prstGeom>
          <a:noFill/>
        </p:spPr>
        <p:txBody>
          <a:bodyPr wrap="square" lIns="0" tIns="0" rIns="0" bIns="0" rtlCol="0" anchor="ctr" anchorCtr="0">
            <a:normAutofit/>
          </a:bodyPr>
          <a:lstStyle>
            <a:lvl1pPr marL="0" marR="0" lvl="0" algn="r" defTabSz="914400" rtl="0" eaLnBrk="1" fontAlgn="auto" latinLnBrk="0" hangingPunct="1">
              <a:lnSpc>
                <a:spcPct val="100000"/>
              </a:lnSpc>
              <a:buClrTx/>
              <a:buSzTx/>
              <a:buFontTx/>
              <a:buNone/>
              <a:defRPr kumimoji="0" lang="en-US" sz="8100" b="0" i="0" u="none" strike="noStrike" kern="1200" cap="none" spc="0" normalizeH="0" baseline="0" noProof="1" dirty="0">
                <a:solidFill>
                  <a:schemeClr val="dk1">
                    <a:lumMod val="100000"/>
                  </a:schemeClr>
                </a:solidFill>
                <a:latin typeface="+mj-lt"/>
                <a:sym typeface="+mn-ea"/>
              </a:defRPr>
            </a:lvl1pPr>
          </a:lstStyle>
          <a:p>
            <a:pPr lvl="0" algn="r">
              <a:buClrTx/>
              <a:buSzTx/>
              <a:buFontTx/>
            </a:pPr>
            <a:r>
              <a:rPr dirty="0">
                <a:latin typeface="+mj-lt"/>
                <a:sym typeface="+mn-ea"/>
              </a:rPr>
              <a:t>Click to add title</a:t>
            </a:r>
            <a:endParaRPr dirty="0">
              <a:sym typeface="+mn-ea"/>
            </a:endParaRPr>
          </a:p>
        </p:txBody>
      </p:sp>
      <p:sp>
        <p:nvSpPr>
          <p:cNvPr id="4" name="日期占位符 3"/>
          <p:cNvSpPr>
            <a:spLocks noGrp="1"/>
          </p:cNvSpPr>
          <p:nvPr>
            <p:ph type="dt" sz="half" idx="10"/>
            <p:custDataLst>
              <p:tags r:id="rId6"/>
            </p:custDataLst>
          </p:nvPr>
        </p:nvSpPr>
        <p:spPr>
          <a:xfrm>
            <a:off x="918000" y="9471600"/>
            <a:ext cx="4050000" cy="475200"/>
          </a:xfrm>
        </p:spPr>
        <p:txBody>
          <a:bodyPr/>
          <a:lstStyle/>
          <a:p>
            <a:r>
              <a:rPr lang="en-US"/>
              <a:t>Date Area</a:t>
            </a:r>
          </a:p>
        </p:txBody>
      </p:sp>
      <p:sp>
        <p:nvSpPr>
          <p:cNvPr id="5" name="页脚占位符 4"/>
          <p:cNvSpPr>
            <a:spLocks noGrp="1"/>
          </p:cNvSpPr>
          <p:nvPr>
            <p:ph type="ftr" sz="quarter" idx="11"/>
            <p:custDataLst>
              <p:tags r:id="rId7"/>
            </p:custDataLst>
          </p:nvPr>
        </p:nvSpPr>
        <p:spPr>
          <a:xfrm>
            <a:off x="6174000" y="9471600"/>
            <a:ext cx="5940000" cy="475200"/>
          </a:xfrm>
        </p:spPr>
        <p:txBody>
          <a:bodyPr/>
          <a:lstStyle/>
          <a:p>
            <a:endParaRPr lang="en-US" dirty="0"/>
          </a:p>
        </p:txBody>
      </p:sp>
      <p:sp>
        <p:nvSpPr>
          <p:cNvPr id="6" name="灯片编号占位符 5"/>
          <p:cNvSpPr>
            <a:spLocks noGrp="1"/>
          </p:cNvSpPr>
          <p:nvPr>
            <p:ph type="sldNum" sz="quarter" idx="12"/>
            <p:custDataLst>
              <p:tags r:id="rId8"/>
            </p:custDataLst>
          </p:nvPr>
        </p:nvSpPr>
        <p:spPr>
          <a:xfrm>
            <a:off x="13316400" y="9471600"/>
            <a:ext cx="4050000" cy="475200"/>
          </a:xfrm>
        </p:spPr>
        <p:txBody>
          <a:bodyPr/>
          <a:lstStyle/>
          <a:p>
            <a:fld id="{49AE70B2-8BF9-45C0-BB95-33D1B9D3A854}"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5/26/2025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5/26/2025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5/26/2025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14.xml"/><Relationship Id="rId21" Type="http://schemas.openxmlformats.org/officeDocument/2006/relationships/tags" Target="../tags/tag9.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5.xml"/><Relationship Id="rId2" Type="http://schemas.openxmlformats.org/officeDocument/2006/relationships/slideLayout" Target="../slideLayouts/slideLayout13.xml"/><Relationship Id="rId16" Type="http://schemas.openxmlformats.org/officeDocument/2006/relationships/tags" Target="../tags/tag4.xml"/><Relationship Id="rId20" Type="http://schemas.openxmlformats.org/officeDocument/2006/relationships/tags" Target="../tags/tag8.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3.xml"/><Relationship Id="rId10" Type="http://schemas.openxmlformats.org/officeDocument/2006/relationships/slideLayout" Target="../slideLayouts/slideLayout21.xml"/><Relationship Id="rId19" Type="http://schemas.openxmlformats.org/officeDocument/2006/relationships/tags" Target="../tags/tag7.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2.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5/26/2025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矩形 3"/>
          <p:cNvSpPr/>
          <p:nvPr userDrawn="1">
            <p:custDataLst>
              <p:tags r:id="rId14"/>
            </p:custDataLst>
          </p:nvPr>
        </p:nvSpPr>
        <p:spPr>
          <a:xfrm>
            <a:off x="0" y="0"/>
            <a:ext cx="18288000" cy="10287000"/>
          </a:xfrm>
          <a:prstGeom prst="rect">
            <a:avLst/>
          </a:prstGeom>
          <a:solidFill>
            <a:schemeClr val="accent1">
              <a:lumMod val="8000"/>
              <a:lumOff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latin typeface="Arial" panose="020B0604020202020204" pitchFamily="34" charset="0"/>
            </a:endParaRPr>
          </a:p>
        </p:txBody>
      </p:sp>
      <p:pic>
        <p:nvPicPr>
          <p:cNvPr id="6" name="图片 5"/>
          <p:cNvPicPr>
            <a:picLocks noChangeAspect="1"/>
          </p:cNvPicPr>
          <p:nvPr userDrawn="1">
            <p:custDataLst>
              <p:tags r:id="rId15"/>
            </p:custDataLst>
          </p:nvPr>
        </p:nvPicPr>
        <p:blipFill>
          <a:blip r:embed="rId22">
            <a:alphaModFix amt="47000"/>
            <a:duotone>
              <a:prstClr val="black"/>
              <a:schemeClr val="bg2">
                <a:tint val="45000"/>
                <a:satMod val="400000"/>
              </a:schemeClr>
            </a:duotone>
            <a:extLst>
              <a:ext uri="{28A0092B-C50C-407E-A947-70E740481C1C}">
                <a14:useLocalDpi xmlns:a14="http://schemas.microsoft.com/office/drawing/2010/main" val="0"/>
              </a:ext>
            </a:extLst>
          </a:blip>
          <a:stretch>
            <a:fillRect/>
          </a:stretch>
        </p:blipFill>
        <p:spPr>
          <a:xfrm>
            <a:off x="0" y="0"/>
            <a:ext cx="18259425" cy="10287000"/>
          </a:xfrm>
          <a:prstGeom prst="rect">
            <a:avLst/>
          </a:prstGeom>
        </p:spPr>
      </p:pic>
      <p:sp>
        <p:nvSpPr>
          <p:cNvPr id="8" name="日期占位符 7"/>
          <p:cNvSpPr>
            <a:spLocks noGrp="1"/>
          </p:cNvSpPr>
          <p:nvPr>
            <p:ph type="dt" sz="half" idx="10"/>
            <p:custDataLst>
              <p:tags r:id="rId16"/>
            </p:custDataLst>
          </p:nvPr>
        </p:nvSpPr>
        <p:spPr>
          <a:xfrm>
            <a:off x="1043940" y="9534525"/>
            <a:ext cx="4114800" cy="547688"/>
          </a:xfrm>
        </p:spPr>
        <p:txBody>
          <a:bodyPr/>
          <a:lstStyle>
            <a:lvl1pPr>
              <a:defRPr>
                <a:latin typeface="Arial" panose="020B0604020202020204" pitchFamily="34" charset="0"/>
              </a:defRPr>
            </a:lvl1pPr>
          </a:lstStyle>
          <a:p>
            <a:r>
              <a:rPr lang="en-US"/>
              <a:t>Date Area</a:t>
            </a:r>
          </a:p>
        </p:txBody>
      </p:sp>
      <p:sp>
        <p:nvSpPr>
          <p:cNvPr id="9" name="页脚占位符 8"/>
          <p:cNvSpPr>
            <a:spLocks noGrp="1"/>
          </p:cNvSpPr>
          <p:nvPr>
            <p:ph type="ftr" sz="quarter" idx="11"/>
            <p:custDataLst>
              <p:tags r:id="rId17"/>
            </p:custDataLst>
          </p:nvPr>
        </p:nvSpPr>
        <p:spPr>
          <a:xfrm>
            <a:off x="6057900" y="9534525"/>
            <a:ext cx="6172200" cy="547688"/>
          </a:xfrm>
        </p:spPr>
        <p:txBody>
          <a:bodyPr/>
          <a:lstStyle>
            <a:lvl1pPr>
              <a:defRPr>
                <a:latin typeface="Arial" panose="020B0604020202020204" pitchFamily="34" charset="0"/>
              </a:defRPr>
            </a:lvl1pPr>
          </a:lstStyle>
          <a:p>
            <a:endParaRPr lang="en-US" dirty="0"/>
          </a:p>
        </p:txBody>
      </p:sp>
      <p:sp>
        <p:nvSpPr>
          <p:cNvPr id="10" name="灯片编号占位符 9"/>
          <p:cNvSpPr>
            <a:spLocks noGrp="1"/>
          </p:cNvSpPr>
          <p:nvPr>
            <p:ph type="sldNum" sz="quarter" idx="12"/>
            <p:custDataLst>
              <p:tags r:id="rId18"/>
            </p:custDataLst>
          </p:nvPr>
        </p:nvSpPr>
        <p:spPr>
          <a:xfrm>
            <a:off x="13130975" y="9534525"/>
            <a:ext cx="4114800" cy="547688"/>
          </a:xfrm>
        </p:spPr>
        <p:txBody>
          <a:bodyPr/>
          <a:lstStyle>
            <a:lvl1pPr>
              <a:defRPr>
                <a:latin typeface="Arial" panose="020B0604020202020204" pitchFamily="34" charset="0"/>
              </a:defRPr>
            </a:lvl1pPr>
          </a:lstStyle>
          <a:p>
            <a:fld id="{49AE70B2-8BF9-45C0-BB95-33D1B9D3A854}" type="slidenum">
              <a:rPr lang="en-US" smtClean="0"/>
              <a:t>‹#›</a:t>
            </a:fld>
            <a:endParaRPr lang="en-US" dirty="0"/>
          </a:p>
        </p:txBody>
      </p:sp>
      <p:sp>
        <p:nvSpPr>
          <p:cNvPr id="7" name="标题占位符 1"/>
          <p:cNvSpPr>
            <a:spLocks noGrp="1"/>
          </p:cNvSpPr>
          <p:nvPr>
            <p:ph type="title"/>
            <p:custDataLst>
              <p:tags r:id="rId19"/>
            </p:custDataLst>
          </p:nvPr>
        </p:nvSpPr>
        <p:spPr>
          <a:xfrm>
            <a:off x="1043940" y="540000"/>
            <a:ext cx="16200000" cy="1080000"/>
          </a:xfrm>
          <a:prstGeom prst="rect">
            <a:avLst/>
          </a:prstGeom>
        </p:spPr>
        <p:txBody>
          <a:bodyPr vert="horz" wrap="square" lIns="0" tIns="0" rIns="0" bIns="0" rtlCol="0" anchor="b">
            <a:normAutofit/>
          </a:bodyPr>
          <a:lstStyle/>
          <a:p>
            <a:r>
              <a:rPr lang="en-US" dirty="0">
                <a:latin typeface="+mj-lt"/>
              </a:rPr>
              <a:t>Click to add title</a:t>
            </a:r>
            <a:endParaRPr lang="en-US" dirty="0"/>
          </a:p>
        </p:txBody>
      </p:sp>
      <p:sp>
        <p:nvSpPr>
          <p:cNvPr id="11" name="文本占位符 10"/>
          <p:cNvSpPr>
            <a:spLocks noGrp="1"/>
          </p:cNvSpPr>
          <p:nvPr>
            <p:ph type="body" idx="1"/>
            <p:custDataLst>
              <p:tags r:id="rId20"/>
            </p:custDataLst>
          </p:nvPr>
        </p:nvSpPr>
        <p:spPr>
          <a:xfrm>
            <a:off x="1043940" y="1952624"/>
            <a:ext cx="16200000" cy="7310438"/>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2"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Tree>
    <p:custDataLst>
      <p:tags r:id="rId13"/>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fontAlgn="auto" latinLnBrk="0" hangingPunct="1">
        <a:lnSpc>
          <a:spcPct val="100000"/>
        </a:lnSpc>
        <a:spcBef>
          <a:spcPct val="0"/>
        </a:spcBef>
        <a:buNone/>
        <a:defRPr kumimoji="0" lang="en-US" sz="4800" b="0" i="0" u="none" strike="noStrike" kern="1200" cap="none" spc="0" normalizeH="0" baseline="0" dirty="0" smtClean="0">
          <a:solidFill>
            <a:srgbClr val="253A3F"/>
          </a:solidFill>
          <a:uFillTx/>
          <a:latin typeface="Arial" panose="020B0604020202020204" pitchFamily="34" charset="0"/>
          <a:sym typeface="Arial" panose="020B0604020202020204" pitchFamily="34" charset="0"/>
        </a:defRPr>
      </a:lvl1pPr>
    </p:titleStyle>
    <p:bodyStyle>
      <a:lvl1pPr marL="342900" indent="-342900" algn="l" defTabSz="1371600" rtl="0" eaLnBrk="1" fontAlgn="auto" latinLnBrk="0" hangingPunct="1">
        <a:lnSpc>
          <a:spcPct val="130000"/>
        </a:lnSpc>
        <a:spcBef>
          <a:spcPts val="0"/>
        </a:spcBef>
        <a:spcAft>
          <a:spcPts val="1000"/>
        </a:spcAft>
        <a:buFont typeface="Arial" panose="020B0604020202020204" pitchFamily="34" charset="0"/>
        <a:buChar char="●"/>
        <a:defRPr sz="2700" u="none" strike="noStrike" kern="1200" cap="none" spc="0" normalizeH="0" baseline="0">
          <a:solidFill>
            <a:srgbClr val="253A3F"/>
          </a:solidFill>
          <a:uFillTx/>
          <a:latin typeface="Arial" panose="020B0604020202020204" pitchFamily="34" charset="0"/>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rgbClr val="253A3F"/>
          </a:solidFill>
          <a:uFillTx/>
          <a:latin typeface="+mn-lt"/>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rgbClr val="253A3F"/>
          </a:solidFill>
          <a:uFillTx/>
          <a:latin typeface="+mn-lt"/>
        </a:defRPr>
      </a:lvl3pPr>
      <a:lvl4pPr marL="2400300"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rgbClr val="253A3F"/>
          </a:solidFill>
          <a:uFillTx/>
          <a:latin typeface="+mn-lt"/>
        </a:defRPr>
      </a:lvl4pPr>
      <a:lvl5pPr marL="3086100"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rgbClr val="253A3F"/>
          </a:solidFill>
          <a:uFillTx/>
          <a:latin typeface="+mn-lt"/>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defRPr>
      </a:lvl9pPr>
    </p:bodyStyle>
    <p:otherStyle>
      <a:defPPr>
        <a:defRPr lang="en-US"/>
      </a:defPPr>
      <a:lvl1pPr marL="0" algn="l" defTabSz="1371600" rtl="0" eaLnBrk="1" latinLnBrk="0" hangingPunct="1">
        <a:defRPr sz="2700" kern="1200">
          <a:solidFill>
            <a:schemeClr val="tx1"/>
          </a:solidFill>
          <a:latin typeface="+mn-lt"/>
        </a:defRPr>
      </a:lvl1pPr>
      <a:lvl2pPr marL="685800" algn="l" defTabSz="1371600" rtl="0" eaLnBrk="1" latinLnBrk="0" hangingPunct="1">
        <a:defRPr sz="2700" kern="1200">
          <a:solidFill>
            <a:schemeClr val="tx1"/>
          </a:solidFill>
          <a:latin typeface="+mn-lt"/>
        </a:defRPr>
      </a:lvl2pPr>
      <a:lvl3pPr marL="1371600" algn="l" defTabSz="1371600" rtl="0" eaLnBrk="1" latinLnBrk="0" hangingPunct="1">
        <a:defRPr sz="2700" kern="1200">
          <a:solidFill>
            <a:schemeClr val="tx1"/>
          </a:solidFill>
          <a:latin typeface="+mn-lt"/>
        </a:defRPr>
      </a:lvl3pPr>
      <a:lvl4pPr marL="2057400" algn="l" defTabSz="1371600" rtl="0" eaLnBrk="1" latinLnBrk="0" hangingPunct="1">
        <a:defRPr sz="2700" kern="1200">
          <a:solidFill>
            <a:schemeClr val="tx1"/>
          </a:solidFill>
          <a:latin typeface="+mn-lt"/>
        </a:defRPr>
      </a:lvl4pPr>
      <a:lvl5pPr marL="2743200" algn="l" defTabSz="1371600" rtl="0" eaLnBrk="1" latinLnBrk="0" hangingPunct="1">
        <a:defRPr sz="2700" kern="1200">
          <a:solidFill>
            <a:schemeClr val="tx1"/>
          </a:solidFill>
          <a:latin typeface="+mn-lt"/>
        </a:defRPr>
      </a:lvl5pPr>
      <a:lvl6pPr marL="3429000" algn="l" defTabSz="1371600" rtl="0" eaLnBrk="1" latinLnBrk="0" hangingPunct="1">
        <a:defRPr sz="2700" kern="1200">
          <a:solidFill>
            <a:schemeClr val="tx1"/>
          </a:solidFill>
          <a:latin typeface="+mn-lt"/>
        </a:defRPr>
      </a:lvl6pPr>
      <a:lvl7pPr marL="4114800" algn="l" defTabSz="1371600" rtl="0" eaLnBrk="1" latinLnBrk="0" hangingPunct="1">
        <a:defRPr sz="2700" kern="1200">
          <a:solidFill>
            <a:schemeClr val="tx1"/>
          </a:solidFill>
          <a:latin typeface="+mn-lt"/>
        </a:defRPr>
      </a:lvl7pPr>
      <a:lvl8pPr marL="4800600" algn="l" defTabSz="1371600" rtl="0" eaLnBrk="1" latinLnBrk="0" hangingPunct="1">
        <a:defRPr sz="2700" kern="1200">
          <a:solidFill>
            <a:schemeClr val="tx1"/>
          </a:solidFill>
          <a:latin typeface="+mn-lt"/>
        </a:defRPr>
      </a:lvl8pPr>
      <a:lvl9pPr marL="5486400" algn="l" defTabSz="1371600" rtl="0" eaLnBrk="1" latinLnBrk="0" hangingPunct="1">
        <a:defRPr sz="2700" kern="120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1.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15.sv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15.sv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15.sv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21.sv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21.sv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5.sv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21.sv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tags" Target="../tags/tag91.xml"/><Relationship Id="rId18" Type="http://schemas.openxmlformats.org/officeDocument/2006/relationships/tags" Target="../tags/tag96.xm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tags" Target="../tags/tag90.xml"/><Relationship Id="rId17" Type="http://schemas.openxmlformats.org/officeDocument/2006/relationships/tags" Target="../tags/tag95.xml"/><Relationship Id="rId2" Type="http://schemas.openxmlformats.org/officeDocument/2006/relationships/tags" Target="../tags/tag80.xml"/><Relationship Id="rId16" Type="http://schemas.openxmlformats.org/officeDocument/2006/relationships/tags" Target="../tags/tag94.xml"/><Relationship Id="rId20" Type="http://schemas.openxmlformats.org/officeDocument/2006/relationships/notesSlide" Target="../notesSlides/notesSlide1.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5" Type="http://schemas.openxmlformats.org/officeDocument/2006/relationships/tags" Target="../tags/tag83.xml"/><Relationship Id="rId15" Type="http://schemas.openxmlformats.org/officeDocument/2006/relationships/tags" Target="../tags/tag93.xml"/><Relationship Id="rId10" Type="http://schemas.openxmlformats.org/officeDocument/2006/relationships/tags" Target="../tags/tag88.xml"/><Relationship Id="rId19" Type="http://schemas.openxmlformats.org/officeDocument/2006/relationships/slideLayout" Target="../slideLayouts/slideLayout14.xml"/><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tags" Target="../tags/tag92.xml"/></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image" Target="../media/image17.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00.xml"/><Relationship Id="rId1" Type="http://schemas.openxmlformats.org/officeDocument/2006/relationships/tags" Target="../tags/tag99.xml"/><Relationship Id="rId5" Type="http://schemas.openxmlformats.org/officeDocument/2006/relationships/image" Target="../media/image18.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0486">
                <a:alpha val="100000"/>
              </a:srgbClr>
            </a:gs>
            <a:gs pos="50000">
              <a:srgbClr val="371559">
                <a:alpha val="100000"/>
              </a:srgbClr>
            </a:gs>
            <a:gs pos="100000">
              <a:srgbClr val="000000">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flipH="1" flipV="1">
            <a:off x="11547031" y="-1232157"/>
            <a:ext cx="6740969" cy="4114800"/>
          </a:xfrm>
          <a:custGeom>
            <a:avLst/>
            <a:gdLst/>
            <a:ahLst/>
            <a:cxnLst/>
            <a:rect l="l" t="t" r="r" b="b"/>
            <a:pathLst>
              <a:path w="6740969" h="4114800">
                <a:moveTo>
                  <a:pt x="6740969" y="4114800"/>
                </a:moveTo>
                <a:lnTo>
                  <a:pt x="0" y="4114800"/>
                </a:lnTo>
                <a:lnTo>
                  <a:pt x="0" y="0"/>
                </a:lnTo>
                <a:lnTo>
                  <a:pt x="6740969" y="0"/>
                </a:lnTo>
                <a:lnTo>
                  <a:pt x="6740969"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flipV="1">
            <a:off x="4280072" y="9015412"/>
            <a:ext cx="6740969" cy="4114800"/>
          </a:xfrm>
          <a:custGeom>
            <a:avLst/>
            <a:gdLst/>
            <a:ahLst/>
            <a:cxnLst/>
            <a:rect l="l" t="t" r="r" b="b"/>
            <a:pathLst>
              <a:path w="6740969" h="4114800">
                <a:moveTo>
                  <a:pt x="6740969" y="4114800"/>
                </a:moveTo>
                <a:lnTo>
                  <a:pt x="0" y="4114800"/>
                </a:lnTo>
                <a:lnTo>
                  <a:pt x="0" y="0"/>
                </a:lnTo>
                <a:lnTo>
                  <a:pt x="6740969" y="0"/>
                </a:lnTo>
                <a:lnTo>
                  <a:pt x="6740969"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1755747" y="1028700"/>
            <a:ext cx="6532253" cy="9258300"/>
          </a:xfrm>
          <a:custGeom>
            <a:avLst/>
            <a:gdLst/>
            <a:ahLst/>
            <a:cxnLst/>
            <a:rect l="l" t="t" r="r" b="b"/>
            <a:pathLst>
              <a:path w="6532253" h="9258300">
                <a:moveTo>
                  <a:pt x="0" y="0"/>
                </a:moveTo>
                <a:lnTo>
                  <a:pt x="6532253" y="0"/>
                </a:lnTo>
                <a:lnTo>
                  <a:pt x="6532253" y="9258300"/>
                </a:lnTo>
                <a:lnTo>
                  <a:pt x="0" y="9258300"/>
                </a:lnTo>
                <a:lnTo>
                  <a:pt x="0" y="0"/>
                </a:lnTo>
                <a:close/>
              </a:path>
            </a:pathLst>
          </a:custGeom>
          <a:blipFill>
            <a:blip r:embed="rId4"/>
            <a:stretch>
              <a:fillRect l="-106720" t="-14698" r="-37278"/>
            </a:stretch>
          </a:blipFill>
        </p:spPr>
        <p:txBody>
          <a:bodyPr/>
          <a:lstStyle/>
          <a:p>
            <a:endParaRPr lang="en-US"/>
          </a:p>
        </p:txBody>
      </p:sp>
      <p:sp>
        <p:nvSpPr>
          <p:cNvPr id="6" name="TextBox 6"/>
          <p:cNvSpPr txBox="1"/>
          <p:nvPr/>
        </p:nvSpPr>
        <p:spPr>
          <a:xfrm>
            <a:off x="494208" y="1690883"/>
            <a:ext cx="13296900" cy="1846659"/>
          </a:xfrm>
          <a:prstGeom prst="rect">
            <a:avLst/>
          </a:prstGeom>
        </p:spPr>
        <p:txBody>
          <a:bodyPr wrap="square" lIns="0" tIns="0" rIns="0" bIns="0" rtlCol="0" anchor="t">
            <a:spAutoFit/>
          </a:bodyPr>
          <a:lstStyle/>
          <a:p>
            <a:pPr algn="ctr"/>
            <a:r>
              <a:rPr lang="en-US" sz="6000" b="1" spc="119" dirty="0">
                <a:solidFill>
                  <a:schemeClr val="bg1"/>
                </a:solidFill>
                <a:latin typeface="Baloo Bhaijaan" panose="03080902040302020200" pitchFamily="66" charset="-78"/>
                <a:ea typeface="Muli Bold" panose="020F0502020204030204"/>
                <a:cs typeface="Baloo Bhaijaan" panose="03080902040302020200" pitchFamily="66" charset="-78"/>
                <a:sym typeface="Muli Bold" panose="020F0502020204030204"/>
              </a:rPr>
              <a:t>XÂY DỰ</a:t>
            </a:r>
            <a:r>
              <a:rPr lang="en-US" sz="6000" b="1" u="none" spc="119" dirty="0">
                <a:solidFill>
                  <a:schemeClr val="bg1"/>
                </a:solidFill>
                <a:latin typeface="Baloo Bhaijaan" panose="03080902040302020200" pitchFamily="66" charset="-78"/>
                <a:ea typeface="Muli Bold" panose="020F0502020204030204"/>
                <a:cs typeface="Baloo Bhaijaan" panose="03080902040302020200" pitchFamily="66" charset="-78"/>
                <a:sym typeface="Muli Bold" panose="020F0502020204030204"/>
              </a:rPr>
              <a:t>NG NỀN TẢNG GIÁO DỤC TRỰC TUYẾN TÍCH HỢP AI</a:t>
            </a:r>
          </a:p>
        </p:txBody>
      </p:sp>
      <p:sp>
        <p:nvSpPr>
          <p:cNvPr id="11" name="TextBox 10"/>
          <p:cNvSpPr txBox="1"/>
          <p:nvPr/>
        </p:nvSpPr>
        <p:spPr>
          <a:xfrm>
            <a:off x="1152031" y="3467099"/>
            <a:ext cx="10760446" cy="1015663"/>
          </a:xfrm>
          <a:prstGeom prst="rect">
            <a:avLst/>
          </a:prstGeom>
          <a:noFill/>
        </p:spPr>
        <p:txBody>
          <a:bodyPr wrap="none" rtlCol="0">
            <a:spAutoFit/>
          </a:bodyPr>
          <a:lstStyle/>
          <a:p>
            <a:r>
              <a:rPr lang="en-US" sz="6000" b="1" u="none" spc="119" dirty="0">
                <a:solidFill>
                  <a:schemeClr val="bg1"/>
                </a:solidFill>
                <a:latin typeface="Baloo Bhaijaan" panose="03080902040302020200" pitchFamily="66" charset="-78"/>
                <a:ea typeface="Muli Bold" panose="020F0502020204030204"/>
                <a:cs typeface="Baloo Bhaijaan" panose="03080902040302020200" pitchFamily="66" charset="-78"/>
                <a:sym typeface="Muli Bold" panose="020F0502020204030204"/>
              </a:rPr>
              <a:t>VÀ CỔNG THANH TOÁN VNPA</a:t>
            </a:r>
            <a:r>
              <a:rPr lang="en-US" sz="6000" b="1" u="none" spc="119" dirty="0">
                <a:solidFill>
                  <a:schemeClr val="bg1"/>
                </a:solidFill>
                <a:latin typeface="Muli Bold" panose="020F0502020204030204"/>
                <a:ea typeface="Muli Bold" panose="020F0502020204030204"/>
                <a:cs typeface="Muli Bold" panose="020F0502020204030204"/>
                <a:sym typeface="Muli Bold" panose="020F0502020204030204"/>
              </a:rPr>
              <a:t>Y</a:t>
            </a:r>
          </a:p>
        </p:txBody>
      </p:sp>
      <p:sp>
        <p:nvSpPr>
          <p:cNvPr id="13" name="TextBox 12"/>
          <p:cNvSpPr txBox="1"/>
          <p:nvPr/>
        </p:nvSpPr>
        <p:spPr>
          <a:xfrm>
            <a:off x="4085453" y="4974329"/>
            <a:ext cx="9144000" cy="583565"/>
          </a:xfrm>
          <a:prstGeom prst="rect">
            <a:avLst/>
          </a:prstGeom>
          <a:noFill/>
        </p:spPr>
        <p:txBody>
          <a:bodyPr wrap="square">
            <a:spAutoFit/>
          </a:bodyPr>
          <a:lstStyle/>
          <a:p>
            <a:pPr algn="l">
              <a:spcBef>
                <a:spcPct val="0"/>
              </a:spcBef>
            </a:pPr>
            <a:r>
              <a:rPr lang="en-US" sz="3200" b="1" dirty="0">
                <a:solidFill>
                  <a:schemeClr val="bg1"/>
                </a:solidFill>
                <a:latin typeface="Muli Bold" panose="020F0502020204030204"/>
                <a:ea typeface="Muli Bold" panose="020F0502020204030204"/>
                <a:cs typeface="Muli Bold" panose="020F0502020204030204"/>
                <a:sym typeface="Muli Bold" panose="020F0502020204030204"/>
              </a:rPr>
              <a:t>GVHD:          TH.S </a:t>
            </a:r>
            <a:r>
              <a:rPr lang="en-US" sz="3200" b="1" dirty="0" err="1">
                <a:solidFill>
                  <a:schemeClr val="bg1"/>
                </a:solidFill>
                <a:latin typeface="Muli Bold" panose="020F0502020204030204"/>
                <a:ea typeface="Muli Bold" panose="020F0502020204030204"/>
                <a:cs typeface="Muli Bold" panose="020F0502020204030204"/>
                <a:sym typeface="Muli Bold" panose="020F0502020204030204"/>
              </a:rPr>
              <a:t>Huỳnh</a:t>
            </a:r>
            <a:r>
              <a:rPr lang="en-US" sz="3200" b="1" dirty="0">
                <a:solidFill>
                  <a:schemeClr val="bg1"/>
                </a:solidFill>
                <a:latin typeface="Muli Bold" panose="020F0502020204030204"/>
                <a:ea typeface="Muli Bold" panose="020F0502020204030204"/>
                <a:cs typeface="Muli Bold" panose="020F0502020204030204"/>
                <a:sym typeface="Muli Bold" panose="020F0502020204030204"/>
              </a:rPr>
              <a:t> </a:t>
            </a:r>
            <a:r>
              <a:rPr lang="en-US" sz="3200" b="1" dirty="0" err="1">
                <a:solidFill>
                  <a:schemeClr val="bg1"/>
                </a:solidFill>
                <a:latin typeface="Muli Bold" panose="020F0502020204030204"/>
                <a:ea typeface="Muli Bold" panose="020F0502020204030204"/>
                <a:cs typeface="Muli Bold" panose="020F0502020204030204"/>
                <a:sym typeface="Muli Bold" panose="020F0502020204030204"/>
              </a:rPr>
              <a:t>Đức</a:t>
            </a:r>
            <a:r>
              <a:rPr lang="en-US" sz="3200" b="1" dirty="0">
                <a:solidFill>
                  <a:schemeClr val="bg1"/>
                </a:solidFill>
                <a:latin typeface="Muli Bold" panose="020F0502020204030204"/>
                <a:ea typeface="Muli Bold" panose="020F0502020204030204"/>
                <a:cs typeface="Muli Bold" panose="020F0502020204030204"/>
                <a:sym typeface="Muli Bold" panose="020F0502020204030204"/>
              </a:rPr>
              <a:t> </a:t>
            </a:r>
            <a:r>
              <a:rPr lang="en-US" sz="3200" b="1" dirty="0" err="1">
                <a:solidFill>
                  <a:schemeClr val="bg1"/>
                </a:solidFill>
                <a:latin typeface="Muli Bold" panose="020F0502020204030204"/>
                <a:ea typeface="Muli Bold" panose="020F0502020204030204"/>
                <a:cs typeface="Muli Bold" panose="020F0502020204030204"/>
                <a:sym typeface="Muli Bold" panose="020F0502020204030204"/>
              </a:rPr>
              <a:t>Việt</a:t>
            </a:r>
            <a:endParaRPr lang="en-US" sz="3200" b="1" dirty="0">
              <a:solidFill>
                <a:schemeClr val="bg1"/>
              </a:solidFill>
              <a:latin typeface="Muli Bold" panose="020F0502020204030204"/>
              <a:ea typeface="Muli Bold" panose="020F0502020204030204"/>
              <a:cs typeface="Muli Bold" panose="020F0502020204030204"/>
              <a:sym typeface="Muli Bold" panose="020F0502020204030204"/>
            </a:endParaRPr>
          </a:p>
        </p:txBody>
      </p:sp>
      <p:sp>
        <p:nvSpPr>
          <p:cNvPr id="15" name="TextBox 14"/>
          <p:cNvSpPr txBox="1"/>
          <p:nvPr/>
        </p:nvSpPr>
        <p:spPr>
          <a:xfrm>
            <a:off x="4514190" y="6149970"/>
            <a:ext cx="5763241" cy="3046988"/>
          </a:xfrm>
          <a:prstGeom prst="rect">
            <a:avLst/>
          </a:prstGeom>
          <a:noFill/>
        </p:spPr>
        <p:txBody>
          <a:bodyPr wrap="square">
            <a:spAutoFit/>
          </a:bodyPr>
          <a:lstStyle/>
          <a:p>
            <a:pPr algn="ctr">
              <a:spcBef>
                <a:spcPct val="0"/>
              </a:spcBef>
            </a:pPr>
            <a:r>
              <a:rPr lang="en-US" sz="3200" b="1" dirty="0" err="1">
                <a:solidFill>
                  <a:schemeClr val="bg1"/>
                </a:solidFill>
                <a:latin typeface="Muli Bold" panose="020F0502020204030204"/>
                <a:ea typeface="Muli Bold" panose="020F0502020204030204"/>
                <a:cs typeface="Muli Bold" panose="020F0502020204030204"/>
                <a:sym typeface="Muli Bold" panose="020F0502020204030204"/>
              </a:rPr>
              <a:t>Thành</a:t>
            </a:r>
            <a:r>
              <a:rPr lang="en-US" sz="3200" b="1" dirty="0">
                <a:solidFill>
                  <a:schemeClr val="bg1"/>
                </a:solidFill>
                <a:latin typeface="Muli Bold" panose="020F0502020204030204"/>
                <a:ea typeface="Muli Bold" panose="020F0502020204030204"/>
                <a:cs typeface="Muli Bold" panose="020F0502020204030204"/>
                <a:sym typeface="Muli Bold" panose="020F0502020204030204"/>
              </a:rPr>
              <a:t> </a:t>
            </a:r>
            <a:r>
              <a:rPr lang="en-US" sz="3200" b="1" dirty="0" err="1">
                <a:solidFill>
                  <a:schemeClr val="bg1"/>
                </a:solidFill>
                <a:latin typeface="Muli Bold" panose="020F0502020204030204"/>
                <a:ea typeface="Muli Bold" panose="020F0502020204030204"/>
                <a:cs typeface="Muli Bold" panose="020F0502020204030204"/>
                <a:sym typeface="Muli Bold" panose="020F0502020204030204"/>
              </a:rPr>
              <a:t>viên</a:t>
            </a:r>
            <a:r>
              <a:rPr lang="en-US" sz="3200" b="1" dirty="0">
                <a:solidFill>
                  <a:schemeClr val="bg1"/>
                </a:solidFill>
                <a:latin typeface="Muli Bold" panose="020F0502020204030204"/>
                <a:ea typeface="Muli Bold" panose="020F0502020204030204"/>
                <a:cs typeface="Muli Bold" panose="020F0502020204030204"/>
                <a:sym typeface="Muli Bold" panose="020F0502020204030204"/>
              </a:rPr>
              <a:t>: </a:t>
            </a:r>
          </a:p>
          <a:p>
            <a:pPr algn="l">
              <a:spcBef>
                <a:spcPct val="0"/>
              </a:spcBef>
            </a:pPr>
            <a:r>
              <a:rPr lang="vi-VN" sz="3200" b="1" dirty="0">
                <a:solidFill>
                  <a:schemeClr val="bg1"/>
                </a:solidFill>
                <a:latin typeface="Muli Bold" panose="020F0502020204030204"/>
                <a:ea typeface="Muli Bold" panose="020F0502020204030204"/>
                <a:cs typeface="Muli Bold" panose="020F0502020204030204"/>
                <a:sym typeface="Muli Bold" panose="020F0502020204030204"/>
              </a:rPr>
              <a:t>Trần Trung Hiếu</a:t>
            </a:r>
          </a:p>
          <a:p>
            <a:pPr algn="l">
              <a:spcBef>
                <a:spcPct val="0"/>
              </a:spcBef>
            </a:pPr>
            <a:r>
              <a:rPr lang="vi-VN" sz="3200" b="1" dirty="0">
                <a:solidFill>
                  <a:schemeClr val="bg1"/>
                </a:solidFill>
                <a:latin typeface="Muli Bold" panose="020F0502020204030204"/>
                <a:ea typeface="Muli Bold" panose="020F0502020204030204"/>
                <a:cs typeface="Muli Bold" panose="020F0502020204030204"/>
                <a:sym typeface="Muli Bold" panose="020F0502020204030204"/>
              </a:rPr>
              <a:t>Trần Tiến Đạt</a:t>
            </a:r>
          </a:p>
          <a:p>
            <a:pPr algn="l">
              <a:spcBef>
                <a:spcPct val="0"/>
              </a:spcBef>
            </a:pPr>
            <a:r>
              <a:rPr lang="vi-VN" sz="3200" b="1" dirty="0">
                <a:solidFill>
                  <a:schemeClr val="bg1"/>
                </a:solidFill>
                <a:latin typeface="Muli Bold" panose="020F0502020204030204"/>
                <a:ea typeface="Muli Bold" panose="020F0502020204030204"/>
                <a:cs typeface="Muli Bold" panose="020F0502020204030204"/>
                <a:sym typeface="Muli Bold" panose="020F0502020204030204"/>
              </a:rPr>
              <a:t>Nguyễn Thân Nguyên Chương</a:t>
            </a:r>
          </a:p>
          <a:p>
            <a:pPr algn="l">
              <a:spcBef>
                <a:spcPct val="0"/>
              </a:spcBef>
            </a:pPr>
            <a:r>
              <a:rPr lang="vi-VN" sz="3200" b="1" dirty="0">
                <a:solidFill>
                  <a:schemeClr val="bg1"/>
                </a:solidFill>
                <a:latin typeface="Muli Bold" panose="020F0502020204030204"/>
                <a:ea typeface="Muli Bold" panose="020F0502020204030204"/>
                <a:cs typeface="Muli Bold" panose="020F0502020204030204"/>
                <a:sym typeface="Muli Bold" panose="020F0502020204030204"/>
              </a:rPr>
              <a:t>Nguyễn An Phú</a:t>
            </a:r>
          </a:p>
          <a:p>
            <a:pPr algn="l">
              <a:spcBef>
                <a:spcPct val="0"/>
              </a:spcBef>
            </a:pPr>
            <a:r>
              <a:rPr lang="vi-VN" sz="3200" b="1" dirty="0">
                <a:solidFill>
                  <a:schemeClr val="bg1"/>
                </a:solidFill>
                <a:latin typeface="Muli Bold" panose="020F0502020204030204"/>
                <a:ea typeface="Muli Bold" panose="020F0502020204030204"/>
                <a:cs typeface="Muli Bold" panose="020F0502020204030204"/>
                <a:sym typeface="Muli Bold" panose="020F0502020204030204"/>
              </a:rPr>
              <a:t>Nguyễn Minh Triết</a:t>
            </a:r>
          </a:p>
        </p:txBody>
      </p:sp>
      <p:sp>
        <p:nvSpPr>
          <p:cNvPr id="16" name="Rectangle 15"/>
          <p:cNvSpPr/>
          <p:nvPr/>
        </p:nvSpPr>
        <p:spPr>
          <a:xfrm>
            <a:off x="4292944" y="6149970"/>
            <a:ext cx="5763242" cy="3046988"/>
          </a:xfrm>
          <a:prstGeom prst="rect">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8"/>
          <p:cNvSpPr/>
          <p:nvPr/>
        </p:nvSpPr>
        <p:spPr>
          <a:xfrm>
            <a:off x="-469450" y="-270959"/>
            <a:ext cx="4475945" cy="1812417"/>
          </a:xfrm>
          <a:custGeom>
            <a:avLst/>
            <a:gdLst/>
            <a:ahLst/>
            <a:cxnLst/>
            <a:rect l="l" t="t" r="r" b="b"/>
            <a:pathLst>
              <a:path w="4475945" h="1812417">
                <a:moveTo>
                  <a:pt x="0" y="0"/>
                </a:moveTo>
                <a:lnTo>
                  <a:pt x="4475945" y="0"/>
                </a:lnTo>
                <a:lnTo>
                  <a:pt x="4475945" y="1812417"/>
                </a:lnTo>
                <a:lnTo>
                  <a:pt x="0" y="1812417"/>
                </a:lnTo>
                <a:lnTo>
                  <a:pt x="0" y="0"/>
                </a:lnTo>
                <a:close/>
              </a:path>
            </a:pathLst>
          </a:custGeom>
          <a:blipFill>
            <a:blip r:embed="rId5"/>
            <a:stretch>
              <a:fillRect t="-32388" b="-32388"/>
            </a:stretch>
          </a:blipFill>
        </p:spPr>
        <p:txBody>
          <a:bodyPr/>
          <a:lstStyle/>
          <a:p>
            <a:endParaRPr lang="en-US"/>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4191000" cy="2628900"/>
            <a:chOff x="0" y="0"/>
            <a:chExt cx="1418320" cy="1066853"/>
          </a:xfrm>
        </p:grpSpPr>
        <p:sp>
          <p:nvSpPr>
            <p:cNvPr id="4" name="Freeform 4"/>
            <p:cNvSpPr/>
            <p:nvPr/>
          </p:nvSpPr>
          <p:spPr>
            <a:xfrm>
              <a:off x="0" y="0"/>
              <a:ext cx="1418320" cy="1066853"/>
            </a:xfrm>
            <a:custGeom>
              <a:avLst/>
              <a:gdLst/>
              <a:ahLst/>
              <a:cxnLst/>
              <a:rect l="l" t="t" r="r" b="b"/>
              <a:pathLst>
                <a:path w="1418320" h="1066853">
                  <a:moveTo>
                    <a:pt x="0" y="0"/>
                  </a:moveTo>
                  <a:lnTo>
                    <a:pt x="1418320" y="0"/>
                  </a:lnTo>
                  <a:lnTo>
                    <a:pt x="1418320" y="1066853"/>
                  </a:lnTo>
                  <a:lnTo>
                    <a:pt x="0" y="1066853"/>
                  </a:lnTo>
                  <a:close/>
                </a:path>
              </a:pathLst>
            </a:custGeom>
            <a:gradFill rotWithShape="1">
              <a:gsLst>
                <a:gs pos="0">
                  <a:srgbClr val="3A1047">
                    <a:alpha val="100000"/>
                  </a:srgbClr>
                </a:gs>
                <a:gs pos="100000">
                  <a:srgbClr val="8B52B6">
                    <a:alpha val="100000"/>
                  </a:srgbClr>
                </a:gs>
              </a:gsLst>
              <a:path path="circle">
                <a:fillToRect r="100000" b="100000"/>
              </a:path>
              <a:tileRect l="-100000" t="-100000"/>
            </a:gradFill>
          </p:spPr>
          <p:txBody>
            <a:bodyPr/>
            <a:lstStyle/>
            <a:p>
              <a:endParaRPr lang="en-US"/>
            </a:p>
          </p:txBody>
        </p:sp>
        <p:sp>
          <p:nvSpPr>
            <p:cNvPr id="5" name="TextBox 5"/>
            <p:cNvSpPr txBox="1"/>
            <p:nvPr/>
          </p:nvSpPr>
          <p:spPr>
            <a:xfrm>
              <a:off x="0" y="-38100"/>
              <a:ext cx="1418320" cy="1104953"/>
            </a:xfrm>
            <a:prstGeom prst="rect">
              <a:avLst/>
            </a:prstGeom>
          </p:spPr>
          <p:txBody>
            <a:bodyPr lIns="50800" tIns="50800" rIns="50800" bIns="50800" rtlCol="0" anchor="ctr"/>
            <a:lstStyle/>
            <a:p>
              <a:pPr algn="ctr">
                <a:lnSpc>
                  <a:spcPts val="2660"/>
                </a:lnSpc>
              </a:pPr>
              <a:endParaRPr/>
            </a:p>
          </p:txBody>
        </p:sp>
      </p:grpSp>
      <p:grpSp>
        <p:nvGrpSpPr>
          <p:cNvPr id="6" name="Group 6"/>
          <p:cNvGrpSpPr/>
          <p:nvPr/>
        </p:nvGrpSpPr>
        <p:grpSpPr>
          <a:xfrm>
            <a:off x="15719104" y="0"/>
            <a:ext cx="2568896" cy="1028700"/>
            <a:chOff x="0" y="0"/>
            <a:chExt cx="676582" cy="270933"/>
          </a:xfrm>
        </p:grpSpPr>
        <p:sp>
          <p:nvSpPr>
            <p:cNvPr id="7" name="Freeform 7"/>
            <p:cNvSpPr/>
            <p:nvPr/>
          </p:nvSpPr>
          <p:spPr>
            <a:xfrm>
              <a:off x="0" y="0"/>
              <a:ext cx="676582" cy="270933"/>
            </a:xfrm>
            <a:custGeom>
              <a:avLst/>
              <a:gdLst/>
              <a:ahLst/>
              <a:cxnLst/>
              <a:rect l="l" t="t" r="r" b="b"/>
              <a:pathLst>
                <a:path w="676582" h="270933">
                  <a:moveTo>
                    <a:pt x="0" y="0"/>
                  </a:moveTo>
                  <a:lnTo>
                    <a:pt x="676582" y="0"/>
                  </a:lnTo>
                  <a:lnTo>
                    <a:pt x="676582" y="270933"/>
                  </a:lnTo>
                  <a:lnTo>
                    <a:pt x="0" y="270933"/>
                  </a:lnTo>
                  <a:close/>
                </a:path>
              </a:pathLst>
            </a:custGeom>
            <a:gradFill rotWithShape="1">
              <a:gsLst>
                <a:gs pos="0">
                  <a:srgbClr val="3A1047">
                    <a:alpha val="100000"/>
                  </a:srgbClr>
                </a:gs>
                <a:gs pos="100000">
                  <a:srgbClr val="8B52B6">
                    <a:alpha val="100000"/>
                  </a:srgbClr>
                </a:gs>
              </a:gsLst>
              <a:path path="circle">
                <a:fillToRect r="100000" b="100000"/>
              </a:path>
              <a:tileRect l="-100000" t="-100000"/>
            </a:gradFill>
          </p:spPr>
          <p:txBody>
            <a:bodyPr/>
            <a:lstStyle/>
            <a:p>
              <a:endParaRPr lang="en-US"/>
            </a:p>
          </p:txBody>
        </p:sp>
        <p:sp>
          <p:nvSpPr>
            <p:cNvPr id="8" name="TextBox 8"/>
            <p:cNvSpPr txBox="1"/>
            <p:nvPr/>
          </p:nvSpPr>
          <p:spPr>
            <a:xfrm>
              <a:off x="0" y="-38100"/>
              <a:ext cx="676582" cy="309033"/>
            </a:xfrm>
            <a:prstGeom prst="rect">
              <a:avLst/>
            </a:prstGeom>
          </p:spPr>
          <p:txBody>
            <a:bodyPr lIns="50800" tIns="50800" rIns="50800" bIns="50800" rtlCol="0" anchor="ctr"/>
            <a:lstStyle/>
            <a:p>
              <a:pPr algn="ctr">
                <a:lnSpc>
                  <a:spcPts val="2660"/>
                </a:lnSpc>
              </a:pPr>
              <a:endParaRPr/>
            </a:p>
          </p:txBody>
        </p:sp>
      </p:grpSp>
      <p:sp>
        <p:nvSpPr>
          <p:cNvPr id="11" name="TextBox 11"/>
          <p:cNvSpPr txBox="1"/>
          <p:nvPr/>
        </p:nvSpPr>
        <p:spPr>
          <a:xfrm>
            <a:off x="6545350" y="821077"/>
            <a:ext cx="7692545" cy="986745"/>
          </a:xfrm>
          <a:prstGeom prst="rect">
            <a:avLst/>
          </a:prstGeom>
        </p:spPr>
        <p:txBody>
          <a:bodyPr lIns="0" tIns="0" rIns="0" bIns="0" rtlCol="0" anchor="t">
            <a:spAutoFit/>
          </a:bodyPr>
          <a:lstStyle/>
          <a:p>
            <a:pPr algn="l">
              <a:lnSpc>
                <a:spcPts val="7680"/>
              </a:lnSpc>
              <a:spcBef>
                <a:spcPct val="0"/>
              </a:spcBef>
            </a:pPr>
            <a:r>
              <a:rPr lang="en-US" sz="6400" b="1" dirty="0">
                <a:solidFill>
                  <a:srgbClr val="391344"/>
                </a:solidFill>
                <a:latin typeface="Baloo Bhaijaan" panose="03080902040302020200" pitchFamily="66" charset="-78"/>
                <a:ea typeface="Poppins Bold" panose="00000800000000000000"/>
                <a:cs typeface="Baloo Bhaijaan" panose="03080902040302020200" pitchFamily="66" charset="-78"/>
                <a:sym typeface="Poppins Bold" panose="00000800000000000000"/>
              </a:rPr>
              <a:t>III. KẾ HOẠCH DỰ ÁN</a:t>
            </a:r>
          </a:p>
        </p:txBody>
      </p:sp>
      <p:sp>
        <p:nvSpPr>
          <p:cNvPr id="16" name="Freeform 13"/>
          <p:cNvSpPr/>
          <p:nvPr/>
        </p:nvSpPr>
        <p:spPr>
          <a:xfrm>
            <a:off x="-990600" y="2989646"/>
            <a:ext cx="7636725" cy="6553264"/>
          </a:xfrm>
          <a:custGeom>
            <a:avLst/>
            <a:gdLst/>
            <a:ahLst/>
            <a:cxnLst/>
            <a:rect l="l" t="t" r="r" b="b"/>
            <a:pathLst>
              <a:path w="7636725" h="6553264">
                <a:moveTo>
                  <a:pt x="0" y="0"/>
                </a:moveTo>
                <a:lnTo>
                  <a:pt x="7636724" y="0"/>
                </a:lnTo>
                <a:lnTo>
                  <a:pt x="7636724" y="6553265"/>
                </a:lnTo>
                <a:lnTo>
                  <a:pt x="0" y="6553265"/>
                </a:lnTo>
                <a:lnTo>
                  <a:pt x="0" y="0"/>
                </a:lnTo>
                <a:close/>
              </a:path>
            </a:pathLst>
          </a:custGeom>
          <a:blipFill>
            <a:blip r:embed="rId2"/>
            <a:stretch>
              <a:fillRect/>
            </a:stretch>
          </a:blipFill>
        </p:spPr>
        <p:txBody>
          <a:bodyPr/>
          <a:lstStyle/>
          <a:p>
            <a:endParaRPr lang="en-US"/>
          </a:p>
        </p:txBody>
      </p:sp>
      <p:graphicFrame>
        <p:nvGraphicFramePr>
          <p:cNvPr id="24" name="Table 23"/>
          <p:cNvGraphicFramePr>
            <a:graphicFrameLocks noGrp="1"/>
          </p:cNvGraphicFramePr>
          <p:nvPr/>
        </p:nvGraphicFramePr>
        <p:xfrm>
          <a:off x="5638801" y="2885752"/>
          <a:ext cx="11364751" cy="5581405"/>
        </p:xfrm>
        <a:graphic>
          <a:graphicData uri="http://schemas.openxmlformats.org/drawingml/2006/table">
            <a:tbl>
              <a:tblPr/>
              <a:tblGrid>
                <a:gridCol w="1178567">
                  <a:extLst>
                    <a:ext uri="{9D8B030D-6E8A-4147-A177-3AD203B41FA5}">
                      <a16:colId xmlns:a16="http://schemas.microsoft.com/office/drawing/2014/main" val="20000"/>
                    </a:ext>
                  </a:extLst>
                </a:gridCol>
                <a:gridCol w="3367334">
                  <a:extLst>
                    <a:ext uri="{9D8B030D-6E8A-4147-A177-3AD203B41FA5}">
                      <a16:colId xmlns:a16="http://schemas.microsoft.com/office/drawing/2014/main" val="20001"/>
                    </a:ext>
                  </a:extLst>
                </a:gridCol>
                <a:gridCol w="2272950">
                  <a:extLst>
                    <a:ext uri="{9D8B030D-6E8A-4147-A177-3AD203B41FA5}">
                      <a16:colId xmlns:a16="http://schemas.microsoft.com/office/drawing/2014/main" val="20002"/>
                    </a:ext>
                  </a:extLst>
                </a:gridCol>
                <a:gridCol w="2272950">
                  <a:extLst>
                    <a:ext uri="{9D8B030D-6E8A-4147-A177-3AD203B41FA5}">
                      <a16:colId xmlns:a16="http://schemas.microsoft.com/office/drawing/2014/main" val="20003"/>
                    </a:ext>
                  </a:extLst>
                </a:gridCol>
                <a:gridCol w="2272950">
                  <a:extLst>
                    <a:ext uri="{9D8B030D-6E8A-4147-A177-3AD203B41FA5}">
                      <a16:colId xmlns:a16="http://schemas.microsoft.com/office/drawing/2014/main" val="20004"/>
                    </a:ext>
                  </a:extLst>
                </a:gridCol>
              </a:tblGrid>
              <a:tr h="407910">
                <a:tc>
                  <a:txBody>
                    <a:bodyPr/>
                    <a:lstStyle/>
                    <a:p>
                      <a:pPr algn="ctr"/>
                      <a:r>
                        <a:rPr lang="en-US" sz="2400">
                          <a:effectLst/>
                          <a:latin typeface="Times New Roman" panose="02020603050405020304" pitchFamily="18" charset="0"/>
                          <a:cs typeface="Times New Roman" panose="02020603050405020304" pitchFamily="18" charset="0"/>
                        </a:rPr>
                        <a:t>No.​</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Tiến trình​</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Thời gian​</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Bắt đầu​</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Kết thúc​</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223729">
                <a:tc>
                  <a:txBody>
                    <a:bodyPr/>
                    <a:lstStyle/>
                    <a:p>
                      <a:r>
                        <a:rPr lang="en-US" sz="2400">
                          <a:effectLst/>
                          <a:latin typeface="Times New Roman" panose="02020603050405020304" pitchFamily="18" charset="0"/>
                          <a:cs typeface="Times New Roman" panose="02020603050405020304" pitchFamily="18" charset="0"/>
                        </a:rPr>
                        <a:t>1​</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2400">
                          <a:effectLst/>
                          <a:latin typeface="Times New Roman" panose="02020603050405020304" pitchFamily="18" charset="0"/>
                          <a:cs typeface="Times New Roman" panose="02020603050405020304" pitchFamily="18" charset="0"/>
                        </a:rPr>
                        <a:t>Chuẩn bị dự án</a:t>
                      </a:r>
                    </a:p>
                    <a:p>
                      <a:br>
                        <a:rPr lang="en-US" sz="2400">
                          <a:effectLst/>
                          <a:latin typeface="Times New Roman" panose="02020603050405020304" pitchFamily="18" charset="0"/>
                          <a:cs typeface="Times New Roman" panose="02020603050405020304" pitchFamily="18" charset="0"/>
                        </a:rPr>
                      </a:b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2 ngày​</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b="1">
                          <a:effectLst/>
                          <a:latin typeface="Times New Roman" panose="02020603050405020304" pitchFamily="18" charset="0"/>
                          <a:cs typeface="Times New Roman" panose="02020603050405020304" pitchFamily="18" charset="0"/>
                        </a:rPr>
                        <a:t>17 Mar, 2025</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19 Mar, 2025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930909">
                <a:tc>
                  <a:txBody>
                    <a:bodyPr/>
                    <a:lstStyle/>
                    <a:p>
                      <a:r>
                        <a:rPr lang="en-US" sz="2400" dirty="0">
                          <a:effectLst/>
                          <a:latin typeface="Times New Roman" panose="02020603050405020304" pitchFamily="18" charset="0"/>
                          <a:cs typeface="Times New Roman" panose="02020603050405020304" pitchFamily="18" charset="0"/>
                        </a:rPr>
                        <a:t>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sz="2400" dirty="0" err="1">
                          <a:effectLst/>
                          <a:latin typeface="Times New Roman" panose="02020603050405020304" pitchFamily="18" charset="0"/>
                          <a:cs typeface="Times New Roman" panose="02020603050405020304" pitchFamily="18" charset="0"/>
                        </a:rPr>
                        <a:t>Kế</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hoạch</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phát</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triển</a:t>
                      </a:r>
                      <a:endParaRPr lang="en-US" sz="2400" dirty="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dirty="0">
                          <a:effectLst/>
                          <a:latin typeface="Times New Roman" panose="02020603050405020304" pitchFamily="18" charset="0"/>
                          <a:cs typeface="Times New Roman" panose="02020603050405020304" pitchFamily="18" charset="0"/>
                        </a:rPr>
                        <a:t>4 </a:t>
                      </a:r>
                      <a:r>
                        <a:rPr lang="en-US" sz="2400" dirty="0" err="1">
                          <a:effectLst/>
                          <a:latin typeface="Times New Roman" panose="02020603050405020304" pitchFamily="18" charset="0"/>
                          <a:cs typeface="Times New Roman" panose="02020603050405020304" pitchFamily="18" charset="0"/>
                        </a:rPr>
                        <a:t>ngày</a:t>
                      </a:r>
                      <a:br>
                        <a:rPr lang="en-US" sz="2400" dirty="0">
                          <a:effectLst/>
                          <a:latin typeface="Times New Roman" panose="02020603050405020304" pitchFamily="18" charset="0"/>
                          <a:cs typeface="Times New Roman" panose="02020603050405020304" pitchFamily="18" charset="0"/>
                        </a:rPr>
                      </a:br>
                      <a:endParaRPr lang="en-US" sz="2400" dirty="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20 Mar, 2025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24 Mar, 2025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07910">
                <a:tc>
                  <a:txBody>
                    <a:bodyPr/>
                    <a:lstStyle/>
                    <a:p>
                      <a:r>
                        <a:rPr lang="en-US" sz="2400">
                          <a:effectLst/>
                          <a:latin typeface="Times New Roman" panose="02020603050405020304" pitchFamily="18" charset="0"/>
                          <a:cs typeface="Times New Roman" panose="02020603050405020304" pitchFamily="18" charset="0"/>
                        </a:rPr>
                        <a:t>3​</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2400">
                          <a:effectLst/>
                          <a:latin typeface="Times New Roman" panose="02020603050405020304" pitchFamily="18" charset="0"/>
                          <a:cs typeface="Times New Roman" panose="02020603050405020304" pitchFamily="18" charset="0"/>
                        </a:rPr>
                        <a:t>Phát triển​</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54 ngày​</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25 Mar, 2025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18 May, 2025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07910">
                <a:tc>
                  <a:txBody>
                    <a:bodyPr/>
                    <a:lstStyle/>
                    <a:p>
                      <a:r>
                        <a:rPr lang="en-US" sz="2400">
                          <a:effectLst/>
                          <a:latin typeface="Times New Roman" panose="02020603050405020304" pitchFamily="18" charset="0"/>
                          <a:cs typeface="Times New Roman" panose="02020603050405020304" pitchFamily="18" charset="0"/>
                        </a:rPr>
                        <a:t>3.1​</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2400">
                          <a:effectLst/>
                          <a:latin typeface="Times New Roman" panose="02020603050405020304" pitchFamily="18" charset="0"/>
                          <a:cs typeface="Times New Roman" panose="02020603050405020304" pitchFamily="18" charset="0"/>
                        </a:rPr>
                        <a:t>Sprint 1​</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31 ngày​</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25 Mar, 2025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25 Apr, 2025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07910">
                <a:tc>
                  <a:txBody>
                    <a:bodyPr/>
                    <a:lstStyle/>
                    <a:p>
                      <a:r>
                        <a:rPr lang="en-US" sz="2400">
                          <a:effectLst/>
                          <a:latin typeface="Times New Roman" panose="02020603050405020304" pitchFamily="18" charset="0"/>
                          <a:cs typeface="Times New Roman" panose="02020603050405020304" pitchFamily="18" charset="0"/>
                        </a:rPr>
                        <a:t>3.2​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2400">
                          <a:effectLst/>
                          <a:latin typeface="Times New Roman" panose="02020603050405020304" pitchFamily="18" charset="0"/>
                          <a:cs typeface="Times New Roman" panose="02020603050405020304" pitchFamily="18" charset="0"/>
                        </a:rPr>
                        <a:t>Sprint 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23 ngày​</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26 Apr, 2025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18 May, 2025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815819">
                <a:tc>
                  <a:txBody>
                    <a:bodyPr/>
                    <a:lstStyle/>
                    <a:p>
                      <a:r>
                        <a:rPr lang="en-US" sz="2400">
                          <a:effectLst/>
                          <a:latin typeface="Times New Roman" panose="02020603050405020304" pitchFamily="18" charset="0"/>
                          <a:cs typeface="Times New Roman" panose="02020603050405020304" pitchFamily="18" charset="0"/>
                        </a:rPr>
                        <a:t>4​</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2400">
                          <a:effectLst/>
                          <a:latin typeface="Times New Roman" panose="02020603050405020304" pitchFamily="18" charset="0"/>
                          <a:cs typeface="Times New Roman" panose="02020603050405020304" pitchFamily="18" charset="0"/>
                        </a:rPr>
                        <a:t>Họp nhận phản hồi dự án ​</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1 ngày​</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dirty="0">
                          <a:effectLst/>
                          <a:latin typeface="Times New Roman" panose="02020603050405020304" pitchFamily="18" charset="0"/>
                          <a:cs typeface="Times New Roman" panose="02020603050405020304" pitchFamily="18" charset="0"/>
                        </a:rPr>
                        <a:t>19 May, 2025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19 May, 2025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979308">
                <a:tc>
                  <a:txBody>
                    <a:bodyPr/>
                    <a:lstStyle/>
                    <a:p>
                      <a:r>
                        <a:rPr lang="en-US" sz="2400">
                          <a:effectLst/>
                          <a:latin typeface="Times New Roman" panose="02020603050405020304" pitchFamily="18" charset="0"/>
                          <a:cs typeface="Times New Roman" panose="02020603050405020304" pitchFamily="18" charset="0"/>
                        </a:rPr>
                        <a:t>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2400">
                          <a:effectLst/>
                          <a:latin typeface="Times New Roman" panose="02020603050405020304" pitchFamily="18" charset="0"/>
                          <a:cs typeface="Times New Roman" panose="02020603050405020304" pitchFamily="18" charset="0"/>
                        </a:rPr>
                        <a:t>Viết báo cáo và kết thúc dự án​</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dirty="0">
                          <a:effectLst/>
                          <a:latin typeface="Times New Roman" panose="02020603050405020304" pitchFamily="18" charset="0"/>
                          <a:cs typeface="Times New Roman" panose="02020603050405020304" pitchFamily="18" charset="0"/>
                        </a:rPr>
                        <a:t>1 </a:t>
                      </a:r>
                      <a:r>
                        <a:rPr lang="en-US" sz="2400" dirty="0" err="1">
                          <a:effectLst/>
                          <a:latin typeface="Times New Roman" panose="02020603050405020304" pitchFamily="18" charset="0"/>
                          <a:cs typeface="Times New Roman" panose="02020603050405020304" pitchFamily="18" charset="0"/>
                        </a:rPr>
                        <a:t>ngày</a:t>
                      </a:r>
                      <a:r>
                        <a:rPr lang="en-US" sz="2400" dirty="0">
                          <a:effectLst/>
                          <a:latin typeface="Times New Roman" panose="02020603050405020304" pitchFamily="18" charset="0"/>
                          <a:cs typeface="Times New Roman" panose="02020603050405020304" pitchFamily="18" charset="0"/>
                        </a:rPr>
                        <a:t>​</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20 May, 2025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dirty="0">
                          <a:effectLst/>
                          <a:latin typeface="Times New Roman" panose="02020603050405020304" pitchFamily="18" charset="0"/>
                          <a:cs typeface="Times New Roman" panose="02020603050405020304" pitchFamily="18" charset="0"/>
                        </a:rPr>
                        <a:t>20 May, 2025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
        <p:nvSpPr>
          <p:cNvPr id="13" name="Freeform 13"/>
          <p:cNvSpPr/>
          <p:nvPr/>
        </p:nvSpPr>
        <p:spPr>
          <a:xfrm flipH="1">
            <a:off x="9982200" y="8801100"/>
            <a:ext cx="8562190" cy="3826652"/>
          </a:xfrm>
          <a:custGeom>
            <a:avLst/>
            <a:gdLst/>
            <a:ahLst/>
            <a:cxnLst/>
            <a:rect l="l" t="t" r="r" b="b"/>
            <a:pathLst>
              <a:path w="8562190" h="5226504">
                <a:moveTo>
                  <a:pt x="8562190" y="0"/>
                </a:moveTo>
                <a:lnTo>
                  <a:pt x="0" y="0"/>
                </a:lnTo>
                <a:lnTo>
                  <a:pt x="0" y="5226503"/>
                </a:lnTo>
                <a:lnTo>
                  <a:pt x="8562190" y="5226503"/>
                </a:lnTo>
                <a:lnTo>
                  <a:pt x="856219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75" r="-675"/>
            </a:stretch>
          </a:blipFill>
        </p:spPr>
        <p:txBody>
          <a:bodyPr/>
          <a:lstStyle/>
          <a:p>
            <a:endParaRPr lang="en-US"/>
          </a:p>
        </p:txBody>
      </p:sp>
      <p:grpSp>
        <p:nvGrpSpPr>
          <p:cNvPr id="3" name="Group 3"/>
          <p:cNvGrpSpPr/>
          <p:nvPr/>
        </p:nvGrpSpPr>
        <p:grpSpPr>
          <a:xfrm>
            <a:off x="0" y="0"/>
            <a:ext cx="18288000" cy="7499945"/>
            <a:chOff x="0" y="0"/>
            <a:chExt cx="4816593" cy="1975294"/>
          </a:xfrm>
        </p:grpSpPr>
        <p:sp>
          <p:nvSpPr>
            <p:cNvPr id="4" name="Freeform 4"/>
            <p:cNvSpPr/>
            <p:nvPr/>
          </p:nvSpPr>
          <p:spPr>
            <a:xfrm>
              <a:off x="0" y="0"/>
              <a:ext cx="4816592" cy="1975294"/>
            </a:xfrm>
            <a:custGeom>
              <a:avLst/>
              <a:gdLst/>
              <a:ahLst/>
              <a:cxnLst/>
              <a:rect l="l" t="t" r="r" b="b"/>
              <a:pathLst>
                <a:path w="4816592" h="1975294">
                  <a:moveTo>
                    <a:pt x="0" y="0"/>
                  </a:moveTo>
                  <a:lnTo>
                    <a:pt x="4816592" y="0"/>
                  </a:lnTo>
                  <a:lnTo>
                    <a:pt x="4816592" y="1975294"/>
                  </a:lnTo>
                  <a:lnTo>
                    <a:pt x="0" y="1975294"/>
                  </a:lnTo>
                  <a:close/>
                </a:path>
              </a:pathLst>
            </a:custGeom>
            <a:gradFill rotWithShape="1">
              <a:gsLst>
                <a:gs pos="0">
                  <a:srgbClr val="3A1047">
                    <a:alpha val="100000"/>
                  </a:srgbClr>
                </a:gs>
                <a:gs pos="100000">
                  <a:srgbClr val="8B52B6">
                    <a:alpha val="100000"/>
                  </a:srgbClr>
                </a:gs>
              </a:gsLst>
              <a:path path="circle">
                <a:fillToRect r="100000" b="100000"/>
              </a:path>
              <a:tileRect l="-100000" t="-100000"/>
            </a:gradFill>
          </p:spPr>
          <p:txBody>
            <a:bodyPr/>
            <a:lstStyle/>
            <a:p>
              <a:endParaRPr lang="en-US"/>
            </a:p>
          </p:txBody>
        </p:sp>
        <p:sp>
          <p:nvSpPr>
            <p:cNvPr id="5" name="TextBox 5"/>
            <p:cNvSpPr txBox="1"/>
            <p:nvPr/>
          </p:nvSpPr>
          <p:spPr>
            <a:xfrm>
              <a:off x="0" y="-38100"/>
              <a:ext cx="4816593" cy="2013394"/>
            </a:xfrm>
            <a:prstGeom prst="rect">
              <a:avLst/>
            </a:prstGeom>
          </p:spPr>
          <p:txBody>
            <a:bodyPr lIns="50800" tIns="50800" rIns="50800" bIns="50800" rtlCol="0" anchor="ctr"/>
            <a:lstStyle/>
            <a:p>
              <a:pPr algn="ctr">
                <a:lnSpc>
                  <a:spcPts val="2660"/>
                </a:lnSpc>
              </a:pPr>
              <a:endParaRPr/>
            </a:p>
          </p:txBody>
        </p:sp>
      </p:grpSp>
      <p:sp>
        <p:nvSpPr>
          <p:cNvPr id="6" name="Freeform 6"/>
          <p:cNvSpPr/>
          <p:nvPr/>
        </p:nvSpPr>
        <p:spPr>
          <a:xfrm>
            <a:off x="5493412" y="9028473"/>
            <a:ext cx="11988168" cy="1082584"/>
          </a:xfrm>
          <a:custGeom>
            <a:avLst/>
            <a:gdLst/>
            <a:ahLst/>
            <a:cxnLst/>
            <a:rect l="l" t="t" r="r" b="b"/>
            <a:pathLst>
              <a:path w="16230600" h="1082584">
                <a:moveTo>
                  <a:pt x="0" y="0"/>
                </a:moveTo>
                <a:lnTo>
                  <a:pt x="16230600" y="0"/>
                </a:lnTo>
                <a:lnTo>
                  <a:pt x="16230600" y="1082584"/>
                </a:lnTo>
                <a:lnTo>
                  <a:pt x="0" y="1082584"/>
                </a:lnTo>
                <a:lnTo>
                  <a:pt x="0" y="0"/>
                </a:lnTo>
                <a:close/>
              </a:path>
            </a:pathLst>
          </a:custGeom>
          <a:blipFill>
            <a:blip r:embed="rId3"/>
            <a:stretch>
              <a:fillRect b="-3519"/>
            </a:stretch>
          </a:blipFill>
        </p:spPr>
        <p:txBody>
          <a:bodyPr/>
          <a:lstStyle/>
          <a:p>
            <a:endParaRPr lang="en-US"/>
          </a:p>
        </p:txBody>
      </p:sp>
      <p:grpSp>
        <p:nvGrpSpPr>
          <p:cNvPr id="7" name="Group 7"/>
          <p:cNvGrpSpPr/>
          <p:nvPr/>
        </p:nvGrpSpPr>
        <p:grpSpPr>
          <a:xfrm>
            <a:off x="5483556" y="3528067"/>
            <a:ext cx="12499644" cy="5827787"/>
            <a:chOff x="0" y="0"/>
            <a:chExt cx="4274726" cy="1241778"/>
          </a:xfrm>
        </p:grpSpPr>
        <p:sp>
          <p:nvSpPr>
            <p:cNvPr id="8" name="Freeform 8"/>
            <p:cNvSpPr/>
            <p:nvPr/>
          </p:nvSpPr>
          <p:spPr>
            <a:xfrm>
              <a:off x="0" y="0"/>
              <a:ext cx="4274726" cy="1241778"/>
            </a:xfrm>
            <a:custGeom>
              <a:avLst/>
              <a:gdLst/>
              <a:ahLst/>
              <a:cxnLst/>
              <a:rect l="l" t="t" r="r" b="b"/>
              <a:pathLst>
                <a:path w="4274726" h="1241778">
                  <a:moveTo>
                    <a:pt x="0" y="0"/>
                  </a:moveTo>
                  <a:lnTo>
                    <a:pt x="4274726" y="0"/>
                  </a:lnTo>
                  <a:lnTo>
                    <a:pt x="4274726" y="1241778"/>
                  </a:lnTo>
                  <a:lnTo>
                    <a:pt x="0" y="1241778"/>
                  </a:lnTo>
                  <a:close/>
                </a:path>
              </a:pathLst>
            </a:custGeom>
            <a:solidFill>
              <a:srgbClr val="FDDCFF"/>
            </a:solidFill>
          </p:spPr>
          <p:txBody>
            <a:bodyPr/>
            <a:lstStyle/>
            <a:p>
              <a:endParaRPr lang="en-US"/>
            </a:p>
          </p:txBody>
        </p:sp>
        <p:sp>
          <p:nvSpPr>
            <p:cNvPr id="9" name="TextBox 9"/>
            <p:cNvSpPr txBox="1"/>
            <p:nvPr/>
          </p:nvSpPr>
          <p:spPr>
            <a:xfrm>
              <a:off x="0" y="-38100"/>
              <a:ext cx="4274726" cy="1279878"/>
            </a:xfrm>
            <a:prstGeom prst="rect">
              <a:avLst/>
            </a:prstGeom>
          </p:spPr>
          <p:txBody>
            <a:bodyPr lIns="50800" tIns="50800" rIns="50800" bIns="50800" rtlCol="0" anchor="ctr"/>
            <a:lstStyle/>
            <a:p>
              <a:pPr algn="ctr">
                <a:lnSpc>
                  <a:spcPts val="2660"/>
                </a:lnSpc>
              </a:pPr>
              <a:endParaRPr/>
            </a:p>
          </p:txBody>
        </p:sp>
      </p:grpSp>
      <p:sp>
        <p:nvSpPr>
          <p:cNvPr id="22" name="TextBox 22"/>
          <p:cNvSpPr txBox="1"/>
          <p:nvPr/>
        </p:nvSpPr>
        <p:spPr>
          <a:xfrm>
            <a:off x="7539622" y="2214731"/>
            <a:ext cx="8387511" cy="987450"/>
          </a:xfrm>
          <a:prstGeom prst="rect">
            <a:avLst/>
          </a:prstGeom>
        </p:spPr>
        <p:txBody>
          <a:bodyPr wrap="square" lIns="0" tIns="0" rIns="0" bIns="0" rtlCol="0" anchor="t">
            <a:spAutoFit/>
          </a:bodyPr>
          <a:lstStyle/>
          <a:p>
            <a:pPr algn="ctr">
              <a:lnSpc>
                <a:spcPts val="7680"/>
              </a:lnSpc>
              <a:spcBef>
                <a:spcPct val="0"/>
              </a:spcBef>
            </a:pPr>
            <a:r>
              <a:rPr lang="en-US" sz="6000" b="1" dirty="0">
                <a:latin typeface="Baloo Bhaijaan" panose="03080902040302020200" pitchFamily="66" charset="-78"/>
                <a:ea typeface="Cabin"/>
                <a:cs typeface="Baloo Bhaijaan" panose="03080902040302020200" pitchFamily="66" charset="-78"/>
                <a:sym typeface="Cabin"/>
              </a:rPr>
              <a:t>IV. DỰ TÍNH CHI PHI PHÍ</a:t>
            </a:r>
          </a:p>
        </p:txBody>
      </p:sp>
      <p:sp>
        <p:nvSpPr>
          <p:cNvPr id="30" name="TextBox 30"/>
          <p:cNvSpPr txBox="1"/>
          <p:nvPr/>
        </p:nvSpPr>
        <p:spPr>
          <a:xfrm>
            <a:off x="7086600" y="3862436"/>
            <a:ext cx="10359724" cy="5693866"/>
          </a:xfrm>
          <a:prstGeom prst="rect">
            <a:avLst/>
          </a:prstGeom>
        </p:spPr>
        <p:txBody>
          <a:bodyPr wrap="square" lIns="0" tIns="0" rIns="0" bIns="0" rtlCol="0" anchor="t">
            <a:spAutoFit/>
          </a:bodyPr>
          <a:lstStyle/>
          <a:p>
            <a:pPr algn="l">
              <a:lnSpc>
                <a:spcPts val="3365"/>
              </a:lnSpc>
              <a:spcBef>
                <a:spcPct val="0"/>
              </a:spcBef>
            </a:pP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Số</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lượng</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thành</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viên</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5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người</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a:t>
            </a:r>
          </a:p>
          <a:p>
            <a:pPr algn="l">
              <a:lnSpc>
                <a:spcPts val="3365"/>
              </a:lnSpc>
              <a:spcBef>
                <a:spcPct val="0"/>
              </a:spcBef>
            </a:pP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Số</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giờ</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là</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việc</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trên</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ngày</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10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giờ</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ngày</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a:t>
            </a:r>
          </a:p>
          <a:p>
            <a:pPr algn="l">
              <a:lnSpc>
                <a:spcPts val="3365"/>
              </a:lnSpc>
              <a:spcBef>
                <a:spcPct val="0"/>
              </a:spcBef>
            </a:pP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Chi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phí</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1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giờ</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30.000VND.</a:t>
            </a:r>
          </a:p>
          <a:p>
            <a:pPr algn="l">
              <a:lnSpc>
                <a:spcPts val="3365"/>
              </a:lnSpc>
              <a:spcBef>
                <a:spcPct val="0"/>
              </a:spcBef>
            </a:pP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Chi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phí</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trực</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tiếp</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số</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giờ</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làm</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việc</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của</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mỗi</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người</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trong</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1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ngày</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số</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lượng</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thành</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viên</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tổng</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thời</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gian</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làm</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việc</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)*Chi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phí</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1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giờ</a:t>
            </a:r>
            <a:endPar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endParaRPr>
          </a:p>
          <a:p>
            <a:pPr algn="l">
              <a:lnSpc>
                <a:spcPts val="3365"/>
              </a:lnSpc>
              <a:spcBef>
                <a:spcPct val="0"/>
              </a:spcBef>
            </a:pP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 (584)*30.000 = 17.520.000VND</a:t>
            </a:r>
          </a:p>
          <a:p>
            <a:pPr algn="l">
              <a:lnSpc>
                <a:spcPts val="3365"/>
              </a:lnSpc>
              <a:spcBef>
                <a:spcPct val="0"/>
              </a:spcBef>
            </a:pP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Chi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phí</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gián</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tiếp</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10% * chi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phí</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trực</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tiếp</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 1.850.000VND</a:t>
            </a:r>
          </a:p>
          <a:p>
            <a:pPr algn="l">
              <a:lnSpc>
                <a:spcPts val="3365"/>
              </a:lnSpc>
              <a:spcBef>
                <a:spcPct val="0"/>
              </a:spcBef>
            </a:pP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Chi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phí</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văn</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phòng</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phẩm</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in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ấn</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bút</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viết</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v.v</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10% * chi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phí</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trực</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tiếp</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=1.850.000VND</a:t>
            </a:r>
          </a:p>
          <a:p>
            <a:pPr algn="l">
              <a:lnSpc>
                <a:spcPts val="3365"/>
              </a:lnSpc>
              <a:spcBef>
                <a:spcPct val="0"/>
              </a:spcBef>
            </a:pP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Chi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phí</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khác:10.500.000VND</a:t>
            </a:r>
          </a:p>
          <a:p>
            <a:pPr algn="l">
              <a:lnSpc>
                <a:spcPts val="3365"/>
              </a:lnSpc>
              <a:spcBef>
                <a:spcPct val="0"/>
              </a:spcBef>
            </a:pP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Tổng</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 21.325.000VND</a:t>
            </a:r>
          </a:p>
          <a:p>
            <a:pPr algn="l">
              <a:lnSpc>
                <a:spcPts val="3600"/>
              </a:lnSpc>
              <a:spcBef>
                <a:spcPct val="0"/>
              </a:spcBef>
            </a:pPr>
            <a:endParaRPr lang="en-US" sz="3000" dirty="0">
              <a:solidFill>
                <a:srgbClr val="391344"/>
              </a:solidFill>
              <a:latin typeface="Times New Roman" panose="02020603050405020304" pitchFamily="18" charset="0"/>
              <a:ea typeface="Poppins" panose="00000500000000000000"/>
              <a:cs typeface="Times New Roman" panose="02020603050405020304" pitchFamily="18" charset="0"/>
              <a:sym typeface="Poppins" panose="00000500000000000000"/>
            </a:endParaRPr>
          </a:p>
        </p:txBody>
      </p:sp>
      <p:sp>
        <p:nvSpPr>
          <p:cNvPr id="34" name="Freeform 34"/>
          <p:cNvSpPr/>
          <p:nvPr/>
        </p:nvSpPr>
        <p:spPr>
          <a:xfrm flipH="1" flipV="1">
            <a:off x="11641079" y="-814043"/>
            <a:ext cx="7368200" cy="4497672"/>
          </a:xfrm>
          <a:custGeom>
            <a:avLst/>
            <a:gdLst/>
            <a:ahLst/>
            <a:cxnLst/>
            <a:rect l="l" t="t" r="r" b="b"/>
            <a:pathLst>
              <a:path w="7368200" h="4497672">
                <a:moveTo>
                  <a:pt x="7368201" y="4497672"/>
                </a:moveTo>
                <a:lnTo>
                  <a:pt x="0" y="4497672"/>
                </a:lnTo>
                <a:lnTo>
                  <a:pt x="0" y="0"/>
                </a:lnTo>
                <a:lnTo>
                  <a:pt x="7368201" y="0"/>
                </a:lnTo>
                <a:lnTo>
                  <a:pt x="7368201" y="4497672"/>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35" name="Group 35"/>
          <p:cNvGrpSpPr/>
          <p:nvPr/>
        </p:nvGrpSpPr>
        <p:grpSpPr>
          <a:xfrm>
            <a:off x="-187024" y="9258300"/>
            <a:ext cx="1215724" cy="1215724"/>
            <a:chOff x="0" y="0"/>
            <a:chExt cx="320191" cy="320191"/>
          </a:xfrm>
        </p:grpSpPr>
        <p:sp>
          <p:nvSpPr>
            <p:cNvPr id="36" name="Freeform 36"/>
            <p:cNvSpPr/>
            <p:nvPr/>
          </p:nvSpPr>
          <p:spPr>
            <a:xfrm>
              <a:off x="0" y="0"/>
              <a:ext cx="320191" cy="320191"/>
            </a:xfrm>
            <a:custGeom>
              <a:avLst/>
              <a:gdLst/>
              <a:ahLst/>
              <a:cxnLst/>
              <a:rect l="l" t="t" r="r" b="b"/>
              <a:pathLst>
                <a:path w="320191" h="320191">
                  <a:moveTo>
                    <a:pt x="0" y="0"/>
                  </a:moveTo>
                  <a:lnTo>
                    <a:pt x="320191" y="0"/>
                  </a:lnTo>
                  <a:lnTo>
                    <a:pt x="320191" y="320191"/>
                  </a:lnTo>
                  <a:lnTo>
                    <a:pt x="0" y="320191"/>
                  </a:lnTo>
                  <a:close/>
                </a:path>
              </a:pathLst>
            </a:custGeom>
            <a:solidFill>
              <a:srgbClr val="000000">
                <a:alpha val="0"/>
              </a:srgbClr>
            </a:solidFill>
            <a:ln w="95250" cap="sq">
              <a:solidFill>
                <a:srgbClr val="391344"/>
              </a:solidFill>
              <a:prstDash val="solid"/>
              <a:miter/>
            </a:ln>
          </p:spPr>
          <p:txBody>
            <a:bodyPr/>
            <a:lstStyle/>
            <a:p>
              <a:endParaRPr lang="en-US"/>
            </a:p>
          </p:txBody>
        </p:sp>
        <p:sp>
          <p:nvSpPr>
            <p:cNvPr id="37" name="TextBox 37"/>
            <p:cNvSpPr txBox="1"/>
            <p:nvPr/>
          </p:nvSpPr>
          <p:spPr>
            <a:xfrm>
              <a:off x="0" y="-38100"/>
              <a:ext cx="320191" cy="358291"/>
            </a:xfrm>
            <a:prstGeom prst="rect">
              <a:avLst/>
            </a:prstGeom>
          </p:spPr>
          <p:txBody>
            <a:bodyPr lIns="50800" tIns="50800" rIns="50800" bIns="50800" rtlCol="0" anchor="ctr"/>
            <a:lstStyle/>
            <a:p>
              <a:pPr algn="ctr">
                <a:lnSpc>
                  <a:spcPts val="2660"/>
                </a:lnSpc>
              </a:pPr>
              <a:endParaRPr/>
            </a:p>
          </p:txBody>
        </p:sp>
      </p:grpSp>
      <p:grpSp>
        <p:nvGrpSpPr>
          <p:cNvPr id="38" name="Group 8"/>
          <p:cNvGrpSpPr/>
          <p:nvPr/>
        </p:nvGrpSpPr>
        <p:grpSpPr>
          <a:xfrm>
            <a:off x="-4" y="2294825"/>
            <a:ext cx="6646922" cy="6144303"/>
            <a:chOff x="0" y="0"/>
            <a:chExt cx="6350000" cy="6350000"/>
          </a:xfrm>
        </p:grpSpPr>
        <p:sp>
          <p:nvSpPr>
            <p:cNvPr id="39" name="Freeform 9"/>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23514" r="-23514"/>
              </a:stretch>
            </a:blipFill>
          </p:spPr>
          <p:txBody>
            <a:bodyPr/>
            <a:lstStyle/>
            <a:p>
              <a:endParaRPr lang="en-US"/>
            </a:p>
          </p:txBody>
        </p:sp>
      </p:gr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339" y="0"/>
            <a:ext cx="1833372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75" r="-675"/>
            </a:stretch>
          </a:blipFill>
        </p:spPr>
        <p:txBody>
          <a:bodyPr/>
          <a:lstStyle/>
          <a:p>
            <a:endParaRPr lang="en-US"/>
          </a:p>
        </p:txBody>
      </p:sp>
      <p:sp>
        <p:nvSpPr>
          <p:cNvPr id="7" name="TextBox 7"/>
          <p:cNvSpPr txBox="1"/>
          <p:nvPr/>
        </p:nvSpPr>
        <p:spPr>
          <a:xfrm>
            <a:off x="2754138" y="1208956"/>
            <a:ext cx="6389862" cy="987450"/>
          </a:xfrm>
          <a:prstGeom prst="rect">
            <a:avLst/>
          </a:prstGeom>
        </p:spPr>
        <p:txBody>
          <a:bodyPr lIns="0" tIns="0" rIns="0" bIns="0" rtlCol="0" anchor="t">
            <a:spAutoFit/>
          </a:bodyPr>
          <a:lstStyle/>
          <a:p>
            <a:pPr>
              <a:lnSpc>
                <a:spcPts val="7680"/>
              </a:lnSpc>
              <a:spcBef>
                <a:spcPct val="0"/>
              </a:spcBef>
            </a:pPr>
            <a:r>
              <a:rPr lang="en-US" sz="6600" dirty="0">
                <a:solidFill>
                  <a:schemeClr val="accent4">
                    <a:lumMod val="50000"/>
                  </a:schemeClr>
                </a:solidFill>
                <a:latin typeface="Baloo Bhaijaan" panose="03080902040302020200" pitchFamily="66" charset="-78"/>
                <a:ea typeface="Cabin"/>
                <a:cs typeface="Baloo Bhaijaan" panose="03080902040302020200" pitchFamily="66" charset="-78"/>
                <a:sym typeface="Cabin"/>
              </a:rPr>
              <a:t>V. YÊU CẦU</a:t>
            </a:r>
          </a:p>
        </p:txBody>
      </p:sp>
      <p:sp>
        <p:nvSpPr>
          <p:cNvPr id="8" name="TextBox 8"/>
          <p:cNvSpPr txBox="1"/>
          <p:nvPr/>
        </p:nvSpPr>
        <p:spPr>
          <a:xfrm>
            <a:off x="793926" y="2626587"/>
            <a:ext cx="5600700" cy="487313"/>
          </a:xfrm>
          <a:prstGeom prst="rect">
            <a:avLst/>
          </a:prstGeom>
        </p:spPr>
        <p:txBody>
          <a:bodyPr wrap="square" lIns="0" tIns="0" rIns="0" bIns="0" rtlCol="0" anchor="t">
            <a:spAutoFit/>
          </a:bodyPr>
          <a:lstStyle/>
          <a:p>
            <a:pPr>
              <a:lnSpc>
                <a:spcPts val="3840"/>
              </a:lnSpc>
              <a:spcBef>
                <a:spcPct val="0"/>
              </a:spcBef>
            </a:pPr>
            <a:r>
              <a:rPr lang="en-US" sz="3200" b="1" dirty="0">
                <a:solidFill>
                  <a:schemeClr val="accent4">
                    <a:lumMod val="50000"/>
                  </a:schemeClr>
                </a:solidFill>
                <a:latin typeface="Cabin Bold Italics" panose="020F0502020204030204"/>
                <a:ea typeface="Cabin Bold Italics" panose="020F0502020204030204"/>
                <a:cs typeface="Cabin Bold Italics" panose="020F0502020204030204"/>
                <a:sym typeface="Cabin Bold Italics" panose="020F0502020204030204"/>
              </a:rPr>
              <a:t>YÊU CẦU PHẦN MỀM​</a:t>
            </a:r>
          </a:p>
        </p:txBody>
      </p:sp>
      <p:cxnSp>
        <p:nvCxnSpPr>
          <p:cNvPr id="19" name="Straight Connector 18"/>
          <p:cNvCxnSpPr/>
          <p:nvPr/>
        </p:nvCxnSpPr>
        <p:spPr>
          <a:xfrm>
            <a:off x="1028700" y="3282938"/>
            <a:ext cx="2984187" cy="0"/>
          </a:xfrm>
          <a:prstGeom prst="line">
            <a:avLst/>
          </a:prstGeom>
          <a:ln w="38100">
            <a:solidFill>
              <a:schemeClr val="accent4">
                <a:lumMod val="50000"/>
              </a:schemeClr>
            </a:solidFill>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516955" y="4143302"/>
            <a:ext cx="8210232" cy="4524315"/>
          </a:xfrm>
          <a:prstGeom prst="rect">
            <a:avLst/>
          </a:prstGeom>
          <a:noFill/>
        </p:spPr>
        <p:txBody>
          <a:bodyPr wrap="square">
            <a:spAutoFit/>
          </a:bodyPr>
          <a:lstStyle/>
          <a:p>
            <a:pPr marL="549275" lvl="1" indent="-274320" algn="just">
              <a:buFont typeface="Arial" panose="020B0604020202020204"/>
              <a:buChar char="•"/>
            </a:pP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Đối</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với</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học</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sinh</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có</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thể</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tìm</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kiếm</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khóa</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học</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xem</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khóa</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học</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đăng</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kí</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khóa</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học</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và</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học</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bài</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ngoài</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ra</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còn</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có</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các</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chức</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năng</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bình</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luận</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đánh</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giá</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a:t>
            </a:r>
          </a:p>
          <a:p>
            <a:pPr marL="549275" lvl="1" indent="-274320" algn="just">
              <a:buFont typeface="Arial" panose="020B0604020202020204"/>
              <a:buChar char="•"/>
            </a:pP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Đối</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với</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giáo</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viên</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có</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thể</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tạo</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khóa</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học</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quản</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lý</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khóa</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học</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với</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thu</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nhập</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của</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mình</a:t>
            </a:r>
            <a:endPar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endParaRPr>
          </a:p>
          <a:p>
            <a:pPr marL="549275" lvl="1" indent="-274320" algn="just">
              <a:buFont typeface="Arial" panose="020B0604020202020204"/>
              <a:buChar char="•"/>
            </a:pP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Đối</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với</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Admin: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có</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thể</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duyệt</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khóa</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học</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quản</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lý</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người</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dùng</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quản</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lý</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thanh</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toán</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thống</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kê</a:t>
            </a:r>
            <a:endPar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endParaRPr>
          </a:p>
        </p:txBody>
      </p:sp>
      <p:pic>
        <p:nvPicPr>
          <p:cNvPr id="4098" name="Picture 2" descr="Viết phần mềm theo yêu cầu - Công ty thiết kế website - phát triển công  nghệ IT Express"/>
          <p:cNvPicPr>
            <a:picLocks noChangeAspect="1" noChangeArrowheads="1"/>
          </p:cNvPicPr>
          <p:nvPr/>
        </p:nvPicPr>
        <p:blipFill rotWithShape="1">
          <a:blip r:embed="rId3">
            <a:extLst>
              <a:ext uri="{28A0092B-C50C-407E-A947-70E740481C1C}">
                <a14:useLocalDpi xmlns:a14="http://schemas.microsoft.com/office/drawing/2010/main" val="0"/>
              </a:ext>
            </a:extLst>
          </a:blip>
          <a:srcRect l="5160" r="48491"/>
          <a:stretch>
            <a:fillRect/>
          </a:stretch>
        </p:blipFill>
        <p:spPr bwMode="auto">
          <a:xfrm>
            <a:off x="12470993" y="972486"/>
            <a:ext cx="5831679" cy="836201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5"/>
          <p:cNvGrpSpPr/>
          <p:nvPr/>
        </p:nvGrpSpPr>
        <p:grpSpPr>
          <a:xfrm>
            <a:off x="9303891" y="2078853"/>
            <a:ext cx="3374689" cy="6588764"/>
            <a:chOff x="0" y="0"/>
            <a:chExt cx="812800" cy="1586916"/>
          </a:xfrm>
        </p:grpSpPr>
        <p:sp>
          <p:nvSpPr>
            <p:cNvPr id="6" name="Freeform 6"/>
            <p:cNvSpPr/>
            <p:nvPr/>
          </p:nvSpPr>
          <p:spPr>
            <a:xfrm>
              <a:off x="0" y="0"/>
              <a:ext cx="812800" cy="1586916"/>
            </a:xfrm>
            <a:custGeom>
              <a:avLst/>
              <a:gdLst/>
              <a:ahLst/>
              <a:cxnLst/>
              <a:rect l="l" t="t" r="r" b="b"/>
              <a:pathLst>
                <a:path w="812800" h="1586916">
                  <a:moveTo>
                    <a:pt x="0" y="0"/>
                  </a:moveTo>
                  <a:lnTo>
                    <a:pt x="812800" y="0"/>
                  </a:lnTo>
                  <a:lnTo>
                    <a:pt x="812800" y="1586916"/>
                  </a:lnTo>
                  <a:lnTo>
                    <a:pt x="0" y="1586916"/>
                  </a:lnTo>
                  <a:close/>
                </a:path>
              </a:pathLst>
            </a:custGeom>
            <a:blipFill>
              <a:blip r:embed="rId4"/>
              <a:stretch>
                <a:fillRect l="-123162" r="-123162"/>
              </a:stretch>
            </a:blipFill>
          </p:spPr>
          <p:txBody>
            <a:bodyPr/>
            <a:lstStyle/>
            <a:p>
              <a:endParaRPr lang="en-US"/>
            </a:p>
          </p:txBody>
        </p:sp>
      </p:grpSp>
      <p:sp>
        <p:nvSpPr>
          <p:cNvPr id="15" name="Freeform 15"/>
          <p:cNvSpPr/>
          <p:nvPr/>
        </p:nvSpPr>
        <p:spPr>
          <a:xfrm flipH="1" flipV="1">
            <a:off x="11795099" y="7467600"/>
            <a:ext cx="7368200" cy="4497672"/>
          </a:xfrm>
          <a:custGeom>
            <a:avLst/>
            <a:gdLst/>
            <a:ahLst/>
            <a:cxnLst/>
            <a:rect l="l" t="t" r="r" b="b"/>
            <a:pathLst>
              <a:path w="7368200" h="4497672">
                <a:moveTo>
                  <a:pt x="7368200" y="4497672"/>
                </a:moveTo>
                <a:lnTo>
                  <a:pt x="0" y="4497672"/>
                </a:lnTo>
                <a:lnTo>
                  <a:pt x="0" y="0"/>
                </a:lnTo>
                <a:lnTo>
                  <a:pt x="7368200" y="0"/>
                </a:lnTo>
                <a:lnTo>
                  <a:pt x="7368200" y="4497672"/>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75" r="-675"/>
            </a:stretch>
          </a:blipFill>
        </p:spPr>
        <p:txBody>
          <a:bodyPr/>
          <a:lstStyle/>
          <a:p>
            <a:endParaRPr lang="en-US"/>
          </a:p>
        </p:txBody>
      </p:sp>
      <p:sp>
        <p:nvSpPr>
          <p:cNvPr id="19" name="TextBox 19"/>
          <p:cNvSpPr txBox="1"/>
          <p:nvPr/>
        </p:nvSpPr>
        <p:spPr>
          <a:xfrm>
            <a:off x="4936940" y="971550"/>
            <a:ext cx="8414120" cy="986745"/>
          </a:xfrm>
          <a:prstGeom prst="rect">
            <a:avLst/>
          </a:prstGeom>
        </p:spPr>
        <p:txBody>
          <a:bodyPr lIns="0" tIns="0" rIns="0" bIns="0" rtlCol="0" anchor="t">
            <a:spAutoFit/>
          </a:bodyPr>
          <a:lstStyle/>
          <a:p>
            <a:pPr algn="ctr">
              <a:lnSpc>
                <a:spcPts val="7680"/>
              </a:lnSpc>
              <a:spcBef>
                <a:spcPct val="0"/>
              </a:spcBef>
            </a:pPr>
            <a:r>
              <a:rPr lang="en-US" sz="6400" b="1" dirty="0">
                <a:solidFill>
                  <a:srgbClr val="391344"/>
                </a:solidFill>
                <a:latin typeface="Baloo Bhaijaan" panose="03080902040302020200" pitchFamily="66" charset="-78"/>
                <a:ea typeface="Poppins Bold" panose="00000800000000000000"/>
                <a:cs typeface="Baloo Bhaijaan" panose="03080902040302020200" pitchFamily="66" charset="-78"/>
                <a:sym typeface="Poppins Bold" panose="00000800000000000000"/>
              </a:rPr>
              <a:t>VI. DATABASE</a:t>
            </a:r>
          </a:p>
        </p:txBody>
      </p:sp>
      <p:pic>
        <p:nvPicPr>
          <p:cNvPr id="5122" name="Picture 2" descr="Database là gì? Các loại database nào phổ biến hiện nay?"/>
          <p:cNvPicPr>
            <a:picLocks noChangeAspect="1" noChangeArrowheads="1"/>
          </p:cNvPicPr>
          <p:nvPr/>
        </p:nvPicPr>
        <p:blipFill rotWithShape="1">
          <a:blip r:embed="rId3">
            <a:extLst>
              <a:ext uri="{28A0092B-C50C-407E-A947-70E740481C1C}">
                <a14:useLocalDpi xmlns:a14="http://schemas.microsoft.com/office/drawing/2010/main" val="0"/>
              </a:ext>
            </a:extLst>
          </a:blip>
          <a:srcRect l="15781" r="27554" b="2806"/>
          <a:stretch>
            <a:fillRect/>
          </a:stretch>
        </p:blipFill>
        <p:spPr bwMode="auto">
          <a:xfrm>
            <a:off x="716320" y="2247900"/>
            <a:ext cx="5684480" cy="6781800"/>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1"/>
          <p:cNvSpPr/>
          <p:nvPr/>
        </p:nvSpPr>
        <p:spPr>
          <a:xfrm flipV="1">
            <a:off x="-1230562" y="-814043"/>
            <a:ext cx="7368200" cy="4497672"/>
          </a:xfrm>
          <a:custGeom>
            <a:avLst/>
            <a:gdLst/>
            <a:ahLst/>
            <a:cxnLst/>
            <a:rect l="l" t="t" r="r" b="b"/>
            <a:pathLst>
              <a:path w="7368200" h="4497672">
                <a:moveTo>
                  <a:pt x="0" y="4497672"/>
                </a:moveTo>
                <a:lnTo>
                  <a:pt x="7368200" y="4497672"/>
                </a:lnTo>
                <a:lnTo>
                  <a:pt x="7368200" y="0"/>
                </a:lnTo>
                <a:lnTo>
                  <a:pt x="0" y="0"/>
                </a:lnTo>
                <a:lnTo>
                  <a:pt x="0" y="4497672"/>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2" name="Freeform 11"/>
          <p:cNvSpPr/>
          <p:nvPr/>
        </p:nvSpPr>
        <p:spPr>
          <a:xfrm>
            <a:off x="4267200" y="4302931"/>
            <a:ext cx="3886200" cy="4726769"/>
          </a:xfrm>
          <a:custGeom>
            <a:avLst/>
            <a:gdLst/>
            <a:ahLst/>
            <a:cxnLst/>
            <a:rect l="l" t="t" r="r" b="b"/>
            <a:pathLst>
              <a:path w="6615844" h="4726769">
                <a:moveTo>
                  <a:pt x="0" y="0"/>
                </a:moveTo>
                <a:lnTo>
                  <a:pt x="6615844" y="0"/>
                </a:lnTo>
                <a:lnTo>
                  <a:pt x="6615844" y="4726769"/>
                </a:lnTo>
                <a:lnTo>
                  <a:pt x="0" y="4726769"/>
                </a:lnTo>
                <a:lnTo>
                  <a:pt x="0" y="0"/>
                </a:lnTo>
                <a:close/>
              </a:path>
            </a:pathLst>
          </a:custGeom>
          <a:blipFill>
            <a:blip r:embed="rId6"/>
            <a:stretch>
              <a:fillRect l="-31496" r="-32442"/>
            </a:stretch>
          </a:blipFill>
        </p:spPr>
        <p:txBody>
          <a:bodyPr/>
          <a:lstStyle/>
          <a:p>
            <a:endParaRPr lang="en-US"/>
          </a:p>
        </p:txBody>
      </p:sp>
      <p:grpSp>
        <p:nvGrpSpPr>
          <p:cNvPr id="33" name="Group 5"/>
          <p:cNvGrpSpPr/>
          <p:nvPr/>
        </p:nvGrpSpPr>
        <p:grpSpPr>
          <a:xfrm>
            <a:off x="10515600" y="2354924"/>
            <a:ext cx="6324600" cy="6960526"/>
            <a:chOff x="0" y="0"/>
            <a:chExt cx="12800509" cy="13069422"/>
          </a:xfrm>
        </p:grpSpPr>
        <p:grpSp>
          <p:nvGrpSpPr>
            <p:cNvPr id="34" name="Group 6"/>
            <p:cNvGrpSpPr/>
            <p:nvPr/>
          </p:nvGrpSpPr>
          <p:grpSpPr>
            <a:xfrm>
              <a:off x="0" y="0"/>
              <a:ext cx="12800509" cy="13069422"/>
              <a:chOff x="0" y="0"/>
              <a:chExt cx="2349828" cy="2399193"/>
            </a:xfrm>
          </p:grpSpPr>
          <p:sp>
            <p:nvSpPr>
              <p:cNvPr id="36" name="Freeform 7"/>
              <p:cNvSpPr/>
              <p:nvPr/>
            </p:nvSpPr>
            <p:spPr>
              <a:xfrm>
                <a:off x="0" y="0"/>
                <a:ext cx="2349828" cy="2399193"/>
              </a:xfrm>
              <a:custGeom>
                <a:avLst/>
                <a:gdLst/>
                <a:ahLst/>
                <a:cxnLst/>
                <a:rect l="l" t="t" r="r" b="b"/>
                <a:pathLst>
                  <a:path w="2349828" h="2399193">
                    <a:moveTo>
                      <a:pt x="0" y="0"/>
                    </a:moveTo>
                    <a:lnTo>
                      <a:pt x="2349828" y="0"/>
                    </a:lnTo>
                    <a:lnTo>
                      <a:pt x="2349828" y="2399193"/>
                    </a:lnTo>
                    <a:lnTo>
                      <a:pt x="0" y="2399193"/>
                    </a:lnTo>
                    <a:close/>
                  </a:path>
                </a:pathLst>
              </a:custGeom>
              <a:solidFill>
                <a:srgbClr val="AFC1D0"/>
              </a:solidFill>
            </p:spPr>
            <p:txBody>
              <a:bodyPr/>
              <a:lstStyle/>
              <a:p>
                <a:endParaRPr lang="en-US"/>
              </a:p>
            </p:txBody>
          </p:sp>
          <p:sp>
            <p:nvSpPr>
              <p:cNvPr id="37" name="TextBox 8"/>
              <p:cNvSpPr txBox="1"/>
              <p:nvPr/>
            </p:nvSpPr>
            <p:spPr>
              <a:xfrm>
                <a:off x="0" y="-57150"/>
                <a:ext cx="2349828" cy="2456343"/>
              </a:xfrm>
              <a:prstGeom prst="rect">
                <a:avLst/>
              </a:prstGeom>
            </p:spPr>
            <p:txBody>
              <a:bodyPr lIns="50800" tIns="50800" rIns="50800" bIns="50800" rtlCol="0" anchor="ctr"/>
              <a:lstStyle/>
              <a:p>
                <a:pPr algn="ctr">
                  <a:lnSpc>
                    <a:spcPts val="2660"/>
                  </a:lnSpc>
                </a:pPr>
                <a:endParaRPr/>
              </a:p>
            </p:txBody>
          </p:sp>
        </p:grpSp>
        <p:sp>
          <p:nvSpPr>
            <p:cNvPr id="35" name="Freeform 9"/>
            <p:cNvSpPr/>
            <p:nvPr/>
          </p:nvSpPr>
          <p:spPr>
            <a:xfrm>
              <a:off x="319313" y="139534"/>
              <a:ext cx="12182093" cy="12790354"/>
            </a:xfrm>
            <a:custGeom>
              <a:avLst/>
              <a:gdLst/>
              <a:ahLst/>
              <a:cxnLst/>
              <a:rect l="l" t="t" r="r" b="b"/>
              <a:pathLst>
                <a:path w="12182093" h="12790354">
                  <a:moveTo>
                    <a:pt x="0" y="0"/>
                  </a:moveTo>
                  <a:lnTo>
                    <a:pt x="12182094" y="0"/>
                  </a:lnTo>
                  <a:lnTo>
                    <a:pt x="12182094" y="12790354"/>
                  </a:lnTo>
                  <a:lnTo>
                    <a:pt x="0" y="12790354"/>
                  </a:lnTo>
                  <a:lnTo>
                    <a:pt x="0" y="0"/>
                  </a:lnTo>
                  <a:close/>
                </a:path>
              </a:pathLst>
            </a:custGeom>
            <a:blipFill>
              <a:blip r:embed="rId7"/>
              <a:stretch>
                <a:fillRect l="-2131" t="-2368" b="-2368"/>
              </a:stretch>
            </a:blipFill>
          </p:spPr>
          <p:txBody>
            <a:bodyPr/>
            <a:lstStyle/>
            <a:p>
              <a:endParaRPr lang="en-US"/>
            </a:p>
          </p:txBody>
        </p:sp>
      </p:grpSp>
      <p:sp>
        <p:nvSpPr>
          <p:cNvPr id="38" name="Rectangle 37"/>
          <p:cNvSpPr/>
          <p:nvPr/>
        </p:nvSpPr>
        <p:spPr>
          <a:xfrm>
            <a:off x="10439400" y="2247900"/>
            <a:ext cx="6400800" cy="7067550"/>
          </a:xfrm>
          <a:prstGeom prst="rect">
            <a:avLst/>
          </a:prstGeom>
          <a:noFill/>
          <a:ln w="57150">
            <a:solidFill>
              <a:srgbClr val="39134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8205578" y="2740774"/>
            <a:ext cx="7820044" cy="1028700"/>
          </a:xfrm>
          <a:prstGeom prst="rect">
            <a:avLst/>
          </a:prstGeom>
        </p:spPr>
        <p:txBody>
          <a:bodyPr lIns="0" tIns="0" rIns="0" bIns="0" rtlCol="0" anchor="t">
            <a:spAutoFit/>
          </a:bodyPr>
          <a:lstStyle/>
          <a:p>
            <a:pPr algn="l">
              <a:lnSpc>
                <a:spcPts val="7680"/>
              </a:lnSpc>
              <a:spcBef>
                <a:spcPct val="0"/>
              </a:spcBef>
            </a:pPr>
            <a:r>
              <a:rPr lang="en-US" sz="6400" b="1">
                <a:solidFill>
                  <a:srgbClr val="FFFFFF"/>
                </a:solidFill>
                <a:latin typeface="Poppins Bold" panose="00000800000000000000"/>
                <a:ea typeface="Poppins Bold" panose="00000800000000000000"/>
                <a:cs typeface="Poppins Bold" panose="00000800000000000000"/>
                <a:sym typeface="Poppins Bold" panose="00000800000000000000"/>
              </a:rPr>
              <a:t>Conclusion</a:t>
            </a:r>
          </a:p>
        </p:txBody>
      </p:sp>
      <p:grpSp>
        <p:nvGrpSpPr>
          <p:cNvPr id="11" name="Group 3"/>
          <p:cNvGrpSpPr/>
          <p:nvPr/>
        </p:nvGrpSpPr>
        <p:grpSpPr>
          <a:xfrm>
            <a:off x="1214292" y="727627"/>
            <a:ext cx="5004949" cy="1370825"/>
            <a:chOff x="0" y="-38100"/>
            <a:chExt cx="1418320" cy="1104953"/>
          </a:xfrm>
        </p:grpSpPr>
        <p:sp>
          <p:nvSpPr>
            <p:cNvPr id="12" name="Freeform 4"/>
            <p:cNvSpPr/>
            <p:nvPr/>
          </p:nvSpPr>
          <p:spPr>
            <a:xfrm>
              <a:off x="0" y="-16347"/>
              <a:ext cx="1418320" cy="934323"/>
            </a:xfrm>
            <a:custGeom>
              <a:avLst/>
              <a:gdLst/>
              <a:ahLst/>
              <a:cxnLst/>
              <a:rect l="l" t="t" r="r" b="b"/>
              <a:pathLst>
                <a:path w="1418320" h="1066853">
                  <a:moveTo>
                    <a:pt x="0" y="0"/>
                  </a:moveTo>
                  <a:lnTo>
                    <a:pt x="1418320" y="0"/>
                  </a:lnTo>
                  <a:lnTo>
                    <a:pt x="1418320" y="1066853"/>
                  </a:lnTo>
                  <a:lnTo>
                    <a:pt x="0" y="1066853"/>
                  </a:lnTo>
                  <a:close/>
                </a:path>
              </a:pathLst>
            </a:custGeom>
            <a:gradFill rotWithShape="1">
              <a:gsLst>
                <a:gs pos="0">
                  <a:srgbClr val="3A1047">
                    <a:alpha val="100000"/>
                  </a:srgbClr>
                </a:gs>
                <a:gs pos="100000">
                  <a:srgbClr val="8B52B6">
                    <a:alpha val="100000"/>
                  </a:srgbClr>
                </a:gs>
              </a:gsLst>
              <a:path path="circle">
                <a:fillToRect r="100000" b="100000"/>
              </a:path>
              <a:tileRect l="-100000" t="-100000"/>
            </a:gradFill>
          </p:spPr>
          <p:txBody>
            <a:bodyPr/>
            <a:lstStyle/>
            <a:p>
              <a:endParaRPr lang="en-US"/>
            </a:p>
          </p:txBody>
        </p:sp>
        <p:sp>
          <p:nvSpPr>
            <p:cNvPr id="13" name="TextBox 5"/>
            <p:cNvSpPr txBox="1"/>
            <p:nvPr/>
          </p:nvSpPr>
          <p:spPr>
            <a:xfrm>
              <a:off x="0" y="-38100"/>
              <a:ext cx="1418320" cy="1104953"/>
            </a:xfrm>
            <a:prstGeom prst="rect">
              <a:avLst/>
            </a:prstGeom>
          </p:spPr>
          <p:txBody>
            <a:bodyPr lIns="50800" tIns="50800" rIns="50800" bIns="50800" rtlCol="0" anchor="ctr"/>
            <a:lstStyle/>
            <a:p>
              <a:pPr algn="ctr">
                <a:lnSpc>
                  <a:spcPts val="2660"/>
                </a:lnSpc>
              </a:pPr>
              <a:endParaRPr/>
            </a:p>
          </p:txBody>
        </p:sp>
      </p:grpSp>
      <p:sp>
        <p:nvSpPr>
          <p:cNvPr id="15" name="TextBox 14"/>
          <p:cNvSpPr txBox="1"/>
          <p:nvPr/>
        </p:nvSpPr>
        <p:spPr>
          <a:xfrm>
            <a:off x="1408204" y="860956"/>
            <a:ext cx="5090452" cy="1079783"/>
          </a:xfrm>
          <a:prstGeom prst="rect">
            <a:avLst/>
          </a:prstGeom>
          <a:noFill/>
        </p:spPr>
        <p:txBody>
          <a:bodyPr wrap="square">
            <a:spAutoFit/>
          </a:bodyPr>
          <a:lstStyle/>
          <a:p>
            <a:pPr algn="l">
              <a:lnSpc>
                <a:spcPts val="7680"/>
              </a:lnSpc>
              <a:spcBef>
                <a:spcPct val="0"/>
              </a:spcBef>
            </a:pPr>
            <a:r>
              <a:rPr lang="en-US" sz="6000" b="1" dirty="0">
                <a:solidFill>
                  <a:srgbClr val="FFFFFF"/>
                </a:solidFill>
                <a:latin typeface="Baloo Bhaijaan" panose="03080902040302020200" pitchFamily="66" charset="-78"/>
                <a:ea typeface="Poppins Bold" panose="00000800000000000000"/>
                <a:cs typeface="Baloo Bhaijaan" panose="03080902040302020200" pitchFamily="66" charset="-78"/>
                <a:sym typeface="Poppins Bold" panose="00000800000000000000"/>
              </a:rPr>
              <a:t>VII. TESTING</a:t>
            </a:r>
          </a:p>
        </p:txBody>
      </p:sp>
      <p:sp>
        <p:nvSpPr>
          <p:cNvPr id="9" name="Freeform 36"/>
          <p:cNvSpPr/>
          <p:nvPr/>
        </p:nvSpPr>
        <p:spPr>
          <a:xfrm flipH="1" flipV="1">
            <a:off x="10400028" y="-1949517"/>
            <a:ext cx="8562190" cy="4060552"/>
          </a:xfrm>
          <a:custGeom>
            <a:avLst/>
            <a:gdLst/>
            <a:ahLst/>
            <a:cxnLst/>
            <a:rect l="l" t="t" r="r" b="b"/>
            <a:pathLst>
              <a:path w="8562190" h="5226504">
                <a:moveTo>
                  <a:pt x="8562190" y="5226503"/>
                </a:moveTo>
                <a:lnTo>
                  <a:pt x="0" y="5226503"/>
                </a:lnTo>
                <a:lnTo>
                  <a:pt x="0" y="0"/>
                </a:lnTo>
                <a:lnTo>
                  <a:pt x="8562190" y="0"/>
                </a:lnTo>
                <a:lnTo>
                  <a:pt x="8562190" y="5226503"/>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TextBox 1"/>
          <p:cNvSpPr txBox="1"/>
          <p:nvPr/>
        </p:nvSpPr>
        <p:spPr>
          <a:xfrm>
            <a:off x="7329649" y="1281668"/>
            <a:ext cx="3254032" cy="830997"/>
          </a:xfrm>
          <a:prstGeom prst="rect">
            <a:avLst/>
          </a:prstGeom>
          <a:noFill/>
        </p:spPr>
        <p:txBody>
          <a:bodyPr wrap="none" rtlCol="0">
            <a:spAutoFit/>
          </a:bodyPr>
          <a:lstStyle/>
          <a:p>
            <a:r>
              <a:rPr lang="en-US" sz="4800" b="1" dirty="0">
                <a:solidFill>
                  <a:srgbClr val="391344"/>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Test Report</a:t>
            </a:r>
          </a:p>
        </p:txBody>
      </p:sp>
      <p:pic>
        <p:nvPicPr>
          <p:cNvPr id="1026" name="Picture 2" descr="https://cdn.discordapp.com/attachments/1357622107701379132/1373325845501841499/image.png?ex=682a00dc&amp;is=6828af5c&amp;hm=f4b6951a74659702fe3832473656996370debb220e443bf348cd1e570c6f7f23&a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1349" y="2400300"/>
            <a:ext cx="13411200" cy="72598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8205578" y="2740774"/>
            <a:ext cx="7820044" cy="1028700"/>
          </a:xfrm>
          <a:prstGeom prst="rect">
            <a:avLst/>
          </a:prstGeom>
        </p:spPr>
        <p:txBody>
          <a:bodyPr lIns="0" tIns="0" rIns="0" bIns="0" rtlCol="0" anchor="t">
            <a:spAutoFit/>
          </a:bodyPr>
          <a:lstStyle/>
          <a:p>
            <a:pPr algn="l">
              <a:lnSpc>
                <a:spcPts val="7680"/>
              </a:lnSpc>
              <a:spcBef>
                <a:spcPct val="0"/>
              </a:spcBef>
            </a:pPr>
            <a:r>
              <a:rPr lang="en-US" sz="6400" b="1">
                <a:solidFill>
                  <a:srgbClr val="FFFFFF"/>
                </a:solidFill>
                <a:latin typeface="Poppins Bold" panose="00000800000000000000"/>
                <a:ea typeface="Poppins Bold" panose="00000800000000000000"/>
                <a:cs typeface="Poppins Bold" panose="00000800000000000000"/>
                <a:sym typeface="Poppins Bold" panose="00000800000000000000"/>
              </a:rPr>
              <a:t>Conclusion</a:t>
            </a:r>
          </a:p>
        </p:txBody>
      </p:sp>
      <p:grpSp>
        <p:nvGrpSpPr>
          <p:cNvPr id="11" name="Group 3"/>
          <p:cNvGrpSpPr/>
          <p:nvPr/>
        </p:nvGrpSpPr>
        <p:grpSpPr>
          <a:xfrm>
            <a:off x="1214292" y="727627"/>
            <a:ext cx="5004949" cy="1370825"/>
            <a:chOff x="0" y="-38100"/>
            <a:chExt cx="1418320" cy="1104953"/>
          </a:xfrm>
        </p:grpSpPr>
        <p:sp>
          <p:nvSpPr>
            <p:cNvPr id="12" name="Freeform 4"/>
            <p:cNvSpPr/>
            <p:nvPr/>
          </p:nvSpPr>
          <p:spPr>
            <a:xfrm>
              <a:off x="0" y="-16347"/>
              <a:ext cx="1418320" cy="934323"/>
            </a:xfrm>
            <a:custGeom>
              <a:avLst/>
              <a:gdLst/>
              <a:ahLst/>
              <a:cxnLst/>
              <a:rect l="l" t="t" r="r" b="b"/>
              <a:pathLst>
                <a:path w="1418320" h="1066853">
                  <a:moveTo>
                    <a:pt x="0" y="0"/>
                  </a:moveTo>
                  <a:lnTo>
                    <a:pt x="1418320" y="0"/>
                  </a:lnTo>
                  <a:lnTo>
                    <a:pt x="1418320" y="1066853"/>
                  </a:lnTo>
                  <a:lnTo>
                    <a:pt x="0" y="1066853"/>
                  </a:lnTo>
                  <a:close/>
                </a:path>
              </a:pathLst>
            </a:custGeom>
            <a:gradFill rotWithShape="1">
              <a:gsLst>
                <a:gs pos="0">
                  <a:srgbClr val="3A1047">
                    <a:alpha val="100000"/>
                  </a:srgbClr>
                </a:gs>
                <a:gs pos="100000">
                  <a:srgbClr val="8B52B6">
                    <a:alpha val="100000"/>
                  </a:srgbClr>
                </a:gs>
              </a:gsLst>
              <a:path path="circle">
                <a:fillToRect r="100000" b="100000"/>
              </a:path>
              <a:tileRect l="-100000" t="-100000"/>
            </a:gradFill>
          </p:spPr>
          <p:txBody>
            <a:bodyPr/>
            <a:lstStyle/>
            <a:p>
              <a:endParaRPr lang="en-US"/>
            </a:p>
          </p:txBody>
        </p:sp>
        <p:sp>
          <p:nvSpPr>
            <p:cNvPr id="13" name="TextBox 5"/>
            <p:cNvSpPr txBox="1"/>
            <p:nvPr/>
          </p:nvSpPr>
          <p:spPr>
            <a:xfrm>
              <a:off x="0" y="-38100"/>
              <a:ext cx="1418320" cy="1104953"/>
            </a:xfrm>
            <a:prstGeom prst="rect">
              <a:avLst/>
            </a:prstGeom>
          </p:spPr>
          <p:txBody>
            <a:bodyPr lIns="50800" tIns="50800" rIns="50800" bIns="50800" rtlCol="0" anchor="ctr"/>
            <a:lstStyle/>
            <a:p>
              <a:pPr algn="ctr">
                <a:lnSpc>
                  <a:spcPts val="2660"/>
                </a:lnSpc>
              </a:pPr>
              <a:endParaRPr/>
            </a:p>
          </p:txBody>
        </p:sp>
      </p:grpSp>
      <p:sp>
        <p:nvSpPr>
          <p:cNvPr id="15" name="TextBox 14"/>
          <p:cNvSpPr txBox="1"/>
          <p:nvPr/>
        </p:nvSpPr>
        <p:spPr>
          <a:xfrm>
            <a:off x="1408204" y="860956"/>
            <a:ext cx="5090452" cy="1079783"/>
          </a:xfrm>
          <a:prstGeom prst="rect">
            <a:avLst/>
          </a:prstGeom>
          <a:noFill/>
        </p:spPr>
        <p:txBody>
          <a:bodyPr wrap="square">
            <a:spAutoFit/>
          </a:bodyPr>
          <a:lstStyle/>
          <a:p>
            <a:pPr algn="l">
              <a:lnSpc>
                <a:spcPts val="7680"/>
              </a:lnSpc>
              <a:spcBef>
                <a:spcPct val="0"/>
              </a:spcBef>
            </a:pPr>
            <a:r>
              <a:rPr lang="en-US" sz="6000" b="1" dirty="0">
                <a:solidFill>
                  <a:srgbClr val="FFFFFF"/>
                </a:solidFill>
                <a:latin typeface="Baloo Bhaijaan" panose="03080902040302020200" pitchFamily="66" charset="-78"/>
                <a:ea typeface="Poppins Bold" panose="00000800000000000000"/>
                <a:cs typeface="Baloo Bhaijaan" panose="03080902040302020200" pitchFamily="66" charset="-78"/>
                <a:sym typeface="Poppins Bold" panose="00000800000000000000"/>
              </a:rPr>
              <a:t>VII. TESTING</a:t>
            </a:r>
          </a:p>
        </p:txBody>
      </p:sp>
      <p:sp>
        <p:nvSpPr>
          <p:cNvPr id="9" name="Freeform 36"/>
          <p:cNvSpPr/>
          <p:nvPr/>
        </p:nvSpPr>
        <p:spPr>
          <a:xfrm flipH="1" flipV="1">
            <a:off x="10400028" y="-1949517"/>
            <a:ext cx="8562190" cy="4060552"/>
          </a:xfrm>
          <a:custGeom>
            <a:avLst/>
            <a:gdLst/>
            <a:ahLst/>
            <a:cxnLst/>
            <a:rect l="l" t="t" r="r" b="b"/>
            <a:pathLst>
              <a:path w="8562190" h="5226504">
                <a:moveTo>
                  <a:pt x="8562190" y="5226503"/>
                </a:moveTo>
                <a:lnTo>
                  <a:pt x="0" y="5226503"/>
                </a:lnTo>
                <a:lnTo>
                  <a:pt x="0" y="0"/>
                </a:lnTo>
                <a:lnTo>
                  <a:pt x="8562190" y="0"/>
                </a:lnTo>
                <a:lnTo>
                  <a:pt x="8562190" y="5226503"/>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TextBox 1"/>
          <p:cNvSpPr txBox="1"/>
          <p:nvPr/>
        </p:nvSpPr>
        <p:spPr>
          <a:xfrm>
            <a:off x="7329649" y="1281668"/>
            <a:ext cx="3254032" cy="830997"/>
          </a:xfrm>
          <a:prstGeom prst="rect">
            <a:avLst/>
          </a:prstGeom>
          <a:noFill/>
        </p:spPr>
        <p:txBody>
          <a:bodyPr wrap="none" rtlCol="0">
            <a:spAutoFit/>
          </a:bodyPr>
          <a:lstStyle/>
          <a:p>
            <a:r>
              <a:rPr lang="en-US" sz="4800" b="1" dirty="0">
                <a:solidFill>
                  <a:srgbClr val="391344"/>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Test Report</a:t>
            </a:r>
          </a:p>
        </p:txBody>
      </p:sp>
      <p:pic>
        <p:nvPicPr>
          <p:cNvPr id="2052" name="Picture 4" descr="https://cdn.discordapp.com/attachments/1357622107701379132/1373326471984058368/image.png?ex=682a0172&amp;is=6828aff2&amp;hm=9b07da2d62442b8ac15847fbcb87de1fea5d6fcf3893145b9b8660996d2798a7&a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4727" y="2476500"/>
            <a:ext cx="14220572" cy="6934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75" r="-675"/>
            </a:stretch>
          </a:blipFill>
        </p:spPr>
        <p:txBody>
          <a:bodyPr/>
          <a:lstStyle/>
          <a:p>
            <a:endParaRPr lang="en-US"/>
          </a:p>
        </p:txBody>
      </p:sp>
      <p:sp>
        <p:nvSpPr>
          <p:cNvPr id="19" name="TextBox 19"/>
          <p:cNvSpPr txBox="1"/>
          <p:nvPr/>
        </p:nvSpPr>
        <p:spPr>
          <a:xfrm>
            <a:off x="1676400" y="5143500"/>
            <a:ext cx="7820044" cy="986745"/>
          </a:xfrm>
          <a:prstGeom prst="rect">
            <a:avLst/>
          </a:prstGeom>
        </p:spPr>
        <p:txBody>
          <a:bodyPr lIns="0" tIns="0" rIns="0" bIns="0" rtlCol="0" anchor="t">
            <a:spAutoFit/>
          </a:bodyPr>
          <a:lstStyle/>
          <a:p>
            <a:pPr algn="l">
              <a:lnSpc>
                <a:spcPts val="7680"/>
              </a:lnSpc>
              <a:spcBef>
                <a:spcPct val="0"/>
              </a:spcBef>
            </a:pPr>
            <a:r>
              <a:rPr lang="en-US" sz="6400" b="1" dirty="0">
                <a:solidFill>
                  <a:srgbClr val="391344"/>
                </a:solidFill>
                <a:latin typeface="Baloo Bhaijaan" panose="03080902040302020200" pitchFamily="66" charset="-78"/>
                <a:ea typeface="Poppins Bold" panose="00000800000000000000"/>
                <a:cs typeface="Baloo Bhaijaan" panose="03080902040302020200" pitchFamily="66" charset="-78"/>
                <a:sym typeface="Poppins Bold" panose="00000800000000000000"/>
              </a:rPr>
              <a:t>VIII. PROTOTYPE</a:t>
            </a:r>
          </a:p>
        </p:txBody>
      </p:sp>
      <p:sp>
        <p:nvSpPr>
          <p:cNvPr id="24" name="Freeform 24"/>
          <p:cNvSpPr/>
          <p:nvPr/>
        </p:nvSpPr>
        <p:spPr>
          <a:xfrm flipV="1">
            <a:off x="-1230562" y="-814043"/>
            <a:ext cx="7368200" cy="4497672"/>
          </a:xfrm>
          <a:custGeom>
            <a:avLst/>
            <a:gdLst/>
            <a:ahLst/>
            <a:cxnLst/>
            <a:rect l="l" t="t" r="r" b="b"/>
            <a:pathLst>
              <a:path w="7368200" h="4497672">
                <a:moveTo>
                  <a:pt x="0" y="4497672"/>
                </a:moveTo>
                <a:lnTo>
                  <a:pt x="7368200" y="4497672"/>
                </a:lnTo>
                <a:lnTo>
                  <a:pt x="7368200" y="0"/>
                </a:lnTo>
                <a:lnTo>
                  <a:pt x="0" y="0"/>
                </a:lnTo>
                <a:lnTo>
                  <a:pt x="0" y="449767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5" name="TextBox 24"/>
          <p:cNvSpPr txBox="1"/>
          <p:nvPr/>
        </p:nvSpPr>
        <p:spPr>
          <a:xfrm>
            <a:off x="10843578" y="426026"/>
            <a:ext cx="3230243" cy="923330"/>
          </a:xfrm>
          <a:prstGeom prst="rect">
            <a:avLst/>
          </a:prstGeom>
          <a:noFill/>
        </p:spPr>
        <p:txBody>
          <a:bodyPr wrap="none" rtlCol="0">
            <a:spAutoFit/>
          </a:bodyPr>
          <a:lstStyle/>
          <a:p>
            <a:r>
              <a:rPr lang="en-US" sz="5400" b="1" dirty="0">
                <a:solidFill>
                  <a:srgbClr val="391344"/>
                </a:solidFill>
                <a:latin typeface="Times New Roman" panose="02020603050405020304" pitchFamily="18" charset="0"/>
                <a:cs typeface="Times New Roman" panose="02020603050405020304" pitchFamily="18" charset="0"/>
              </a:rPr>
              <a:t>Trang chủ</a:t>
            </a:r>
          </a:p>
        </p:txBody>
      </p:sp>
      <p:cxnSp>
        <p:nvCxnSpPr>
          <p:cNvPr id="27" name="Straight Connector 26"/>
          <p:cNvCxnSpPr/>
          <p:nvPr/>
        </p:nvCxnSpPr>
        <p:spPr>
          <a:xfrm>
            <a:off x="9906000" y="1421786"/>
            <a:ext cx="5105400" cy="0"/>
          </a:xfrm>
          <a:prstGeom prst="line">
            <a:avLst/>
          </a:prstGeom>
          <a:ln w="57150">
            <a:solidFill>
              <a:srgbClr val="391344"/>
            </a:solidFill>
          </a:ln>
        </p:spPr>
        <p:style>
          <a:lnRef idx="1">
            <a:schemeClr val="accent1"/>
          </a:lnRef>
          <a:fillRef idx="0">
            <a:schemeClr val="accent1"/>
          </a:fillRef>
          <a:effectRef idx="0">
            <a:schemeClr val="accent1"/>
          </a:effectRef>
          <a:fontRef idx="minor">
            <a:schemeClr val="tx1"/>
          </a:fontRef>
        </p:style>
      </p:cxnSp>
      <p:sp>
        <p:nvSpPr>
          <p:cNvPr id="28" name="Freeform 2"/>
          <p:cNvSpPr/>
          <p:nvPr/>
        </p:nvSpPr>
        <p:spPr>
          <a:xfrm>
            <a:off x="9144000" y="1647843"/>
            <a:ext cx="6387770" cy="8216594"/>
          </a:xfrm>
          <a:custGeom>
            <a:avLst/>
            <a:gdLst/>
            <a:ahLst/>
            <a:cxnLst/>
            <a:rect l="l" t="t" r="r" b="b"/>
            <a:pathLst>
              <a:path w="7992611" h="9727665">
                <a:moveTo>
                  <a:pt x="0" y="0"/>
                </a:moveTo>
                <a:lnTo>
                  <a:pt x="7992612" y="0"/>
                </a:lnTo>
                <a:lnTo>
                  <a:pt x="7992612" y="9727666"/>
                </a:lnTo>
                <a:lnTo>
                  <a:pt x="0" y="9727666"/>
                </a:lnTo>
                <a:lnTo>
                  <a:pt x="0" y="0"/>
                </a:lnTo>
                <a:close/>
              </a:path>
            </a:pathLst>
          </a:custGeom>
          <a:blipFill>
            <a:blip r:embed="rId5"/>
            <a:stretch>
              <a:fillRect l="-404" r="-827" b="-32287"/>
            </a:stretch>
          </a:blipFill>
        </p:spPr>
        <p:txBody>
          <a:bodyPr/>
          <a:lstStyle/>
          <a:p>
            <a:endParaRPr lang="en-US"/>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5D0486">
                <a:alpha val="100000"/>
              </a:srgbClr>
            </a:gs>
            <a:gs pos="50000">
              <a:srgbClr val="371559">
                <a:alpha val="100000"/>
              </a:srgbClr>
            </a:gs>
            <a:gs pos="100000">
              <a:srgbClr val="000000">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0"/>
          <p:cNvSpPr/>
          <p:nvPr/>
        </p:nvSpPr>
        <p:spPr>
          <a:xfrm flipV="1">
            <a:off x="-1230562" y="-814043"/>
            <a:ext cx="7368200" cy="4497672"/>
          </a:xfrm>
          <a:custGeom>
            <a:avLst/>
            <a:gdLst/>
            <a:ahLst/>
            <a:cxnLst/>
            <a:rect l="l" t="t" r="r" b="b"/>
            <a:pathLst>
              <a:path w="7368200" h="4497672">
                <a:moveTo>
                  <a:pt x="0" y="4497672"/>
                </a:moveTo>
                <a:lnTo>
                  <a:pt x="7368200" y="4497672"/>
                </a:lnTo>
                <a:lnTo>
                  <a:pt x="7368200" y="0"/>
                </a:lnTo>
                <a:lnTo>
                  <a:pt x="0" y="0"/>
                </a:lnTo>
                <a:lnTo>
                  <a:pt x="0" y="449767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24"/>
          <p:cNvSpPr/>
          <p:nvPr/>
        </p:nvSpPr>
        <p:spPr>
          <a:xfrm flipH="1" flipV="1">
            <a:off x="9425600" y="7581900"/>
            <a:ext cx="8862400" cy="4497672"/>
          </a:xfrm>
          <a:custGeom>
            <a:avLst/>
            <a:gdLst/>
            <a:ahLst/>
            <a:cxnLst/>
            <a:rect l="l" t="t" r="r" b="b"/>
            <a:pathLst>
              <a:path w="7368200" h="4497672">
                <a:moveTo>
                  <a:pt x="0" y="4497672"/>
                </a:moveTo>
                <a:lnTo>
                  <a:pt x="7368200" y="4497672"/>
                </a:lnTo>
                <a:lnTo>
                  <a:pt x="7368200" y="0"/>
                </a:lnTo>
                <a:lnTo>
                  <a:pt x="0" y="0"/>
                </a:lnTo>
                <a:lnTo>
                  <a:pt x="0" y="4497672"/>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6"/>
          <p:cNvSpPr txBox="1"/>
          <p:nvPr/>
        </p:nvSpPr>
        <p:spPr>
          <a:xfrm>
            <a:off x="7086600" y="926961"/>
            <a:ext cx="4265911" cy="1015663"/>
          </a:xfrm>
          <a:prstGeom prst="rect">
            <a:avLst/>
          </a:prstGeom>
          <a:noFill/>
        </p:spPr>
        <p:txBody>
          <a:bodyPr wrap="none" rtlCol="0">
            <a:spAutoFit/>
          </a:bodyPr>
          <a:lstStyle/>
          <a:p>
            <a:r>
              <a:rPr lang="en-US" sz="6000" dirty="0">
                <a:solidFill>
                  <a:schemeClr val="bg1"/>
                </a:solidFill>
                <a:latin typeface="Baloo Bhaijaan" panose="03080902040302020200" pitchFamily="66" charset="-78"/>
                <a:cs typeface="Baloo Bhaijaan" panose="03080902040302020200" pitchFamily="66" charset="-78"/>
              </a:rPr>
              <a:t>IX. QUẢN LÝ</a:t>
            </a:r>
          </a:p>
        </p:txBody>
      </p:sp>
      <p:sp>
        <p:nvSpPr>
          <p:cNvPr id="8" name="TextBox 7"/>
          <p:cNvSpPr txBox="1"/>
          <p:nvPr/>
        </p:nvSpPr>
        <p:spPr>
          <a:xfrm>
            <a:off x="1905000" y="1942624"/>
            <a:ext cx="4969630" cy="584775"/>
          </a:xfrm>
          <a:prstGeom prst="rect">
            <a:avLst/>
          </a:prstGeom>
          <a:noFill/>
        </p:spPr>
        <p:txBody>
          <a:bodyPr wrap="none" rtlCol="0">
            <a:spAutoFit/>
          </a:bodyPr>
          <a:lstStyle/>
          <a:p>
            <a:r>
              <a:rPr lang="en-US" sz="3200" b="1" dirty="0">
                <a:solidFill>
                  <a:schemeClr val="bg1"/>
                </a:solidFill>
                <a:latin typeface="Times New Roman" panose="02020603050405020304" pitchFamily="18" charset="0"/>
                <a:ea typeface="Saira Bold" panose="020F0502020204030204"/>
                <a:cs typeface="Times New Roman" panose="02020603050405020304" pitchFamily="18" charset="0"/>
                <a:sym typeface="Saira Bold" panose="020F0502020204030204"/>
              </a:rPr>
              <a:t>Sprint 1 : Burndown Chart</a:t>
            </a:r>
          </a:p>
        </p:txBody>
      </p:sp>
      <p:pic>
        <p:nvPicPr>
          <p:cNvPr id="1026" name="Picture 2">
            <a:extLst>
              <a:ext uri="{FF2B5EF4-FFF2-40B4-BE49-F238E27FC236}">
                <a16:creationId xmlns:a16="http://schemas.microsoft.com/office/drawing/2014/main" id="{538FC44F-2371-FBA8-832F-BF81F3B58E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2705100"/>
            <a:ext cx="16306800" cy="71311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5D0486">
                <a:alpha val="100000"/>
              </a:srgbClr>
            </a:gs>
            <a:gs pos="50000">
              <a:srgbClr val="371559">
                <a:alpha val="100000"/>
              </a:srgbClr>
            </a:gs>
            <a:gs pos="100000">
              <a:srgbClr val="000000">
                <a:alpha val="100000"/>
              </a:srgbClr>
            </a:gs>
          </a:gsLst>
          <a:path path="circle">
            <a:fillToRect l="50000" t="50000" r="50000" b="50000"/>
          </a:path>
        </a:gradFill>
        <a:effectLst/>
      </p:bgPr>
    </p:bg>
    <p:spTree>
      <p:nvGrpSpPr>
        <p:cNvPr id="1" name="">
          <a:extLst>
            <a:ext uri="{FF2B5EF4-FFF2-40B4-BE49-F238E27FC236}">
              <a16:creationId xmlns:a16="http://schemas.microsoft.com/office/drawing/2014/main" id="{B995118B-3D57-1E0B-D69F-F70FB138E913}"/>
            </a:ext>
          </a:extLst>
        </p:cNvPr>
        <p:cNvGrpSpPr/>
        <p:nvPr/>
      </p:nvGrpSpPr>
      <p:grpSpPr>
        <a:xfrm>
          <a:off x="0" y="0"/>
          <a:ext cx="0" cy="0"/>
          <a:chOff x="0" y="0"/>
          <a:chExt cx="0" cy="0"/>
        </a:xfrm>
      </p:grpSpPr>
      <p:sp>
        <p:nvSpPr>
          <p:cNvPr id="2" name="Freeform 20">
            <a:extLst>
              <a:ext uri="{FF2B5EF4-FFF2-40B4-BE49-F238E27FC236}">
                <a16:creationId xmlns:a16="http://schemas.microsoft.com/office/drawing/2014/main" id="{2E313791-1AD9-D6FA-93BF-27305ABDEF07}"/>
              </a:ext>
            </a:extLst>
          </p:cNvPr>
          <p:cNvSpPr/>
          <p:nvPr/>
        </p:nvSpPr>
        <p:spPr>
          <a:xfrm flipV="1">
            <a:off x="-1230562" y="-814043"/>
            <a:ext cx="7368200" cy="4497672"/>
          </a:xfrm>
          <a:custGeom>
            <a:avLst/>
            <a:gdLst/>
            <a:ahLst/>
            <a:cxnLst/>
            <a:rect l="l" t="t" r="r" b="b"/>
            <a:pathLst>
              <a:path w="7368200" h="4497672">
                <a:moveTo>
                  <a:pt x="0" y="4497672"/>
                </a:moveTo>
                <a:lnTo>
                  <a:pt x="7368200" y="4497672"/>
                </a:lnTo>
                <a:lnTo>
                  <a:pt x="7368200" y="0"/>
                </a:lnTo>
                <a:lnTo>
                  <a:pt x="0" y="0"/>
                </a:lnTo>
                <a:lnTo>
                  <a:pt x="0" y="449767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24">
            <a:extLst>
              <a:ext uri="{FF2B5EF4-FFF2-40B4-BE49-F238E27FC236}">
                <a16:creationId xmlns:a16="http://schemas.microsoft.com/office/drawing/2014/main" id="{B84BF22B-5EDB-FEF6-4977-7E66BB94F36B}"/>
              </a:ext>
            </a:extLst>
          </p:cNvPr>
          <p:cNvSpPr/>
          <p:nvPr/>
        </p:nvSpPr>
        <p:spPr>
          <a:xfrm flipH="1" flipV="1">
            <a:off x="9425600" y="7581900"/>
            <a:ext cx="8862400" cy="4497672"/>
          </a:xfrm>
          <a:custGeom>
            <a:avLst/>
            <a:gdLst/>
            <a:ahLst/>
            <a:cxnLst/>
            <a:rect l="l" t="t" r="r" b="b"/>
            <a:pathLst>
              <a:path w="7368200" h="4497672">
                <a:moveTo>
                  <a:pt x="0" y="4497672"/>
                </a:moveTo>
                <a:lnTo>
                  <a:pt x="7368200" y="4497672"/>
                </a:lnTo>
                <a:lnTo>
                  <a:pt x="7368200" y="0"/>
                </a:lnTo>
                <a:lnTo>
                  <a:pt x="0" y="0"/>
                </a:lnTo>
                <a:lnTo>
                  <a:pt x="0" y="4497672"/>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6">
            <a:extLst>
              <a:ext uri="{FF2B5EF4-FFF2-40B4-BE49-F238E27FC236}">
                <a16:creationId xmlns:a16="http://schemas.microsoft.com/office/drawing/2014/main" id="{9BD5E1BE-ABB0-5A7A-6665-2C2B3355563D}"/>
              </a:ext>
            </a:extLst>
          </p:cNvPr>
          <p:cNvSpPr txBox="1"/>
          <p:nvPr/>
        </p:nvSpPr>
        <p:spPr>
          <a:xfrm>
            <a:off x="7086600" y="926961"/>
            <a:ext cx="4265911" cy="1015663"/>
          </a:xfrm>
          <a:prstGeom prst="rect">
            <a:avLst/>
          </a:prstGeom>
          <a:noFill/>
        </p:spPr>
        <p:txBody>
          <a:bodyPr wrap="none" rtlCol="0">
            <a:spAutoFit/>
          </a:bodyPr>
          <a:lstStyle/>
          <a:p>
            <a:r>
              <a:rPr lang="en-US" sz="6000" dirty="0">
                <a:solidFill>
                  <a:schemeClr val="bg1"/>
                </a:solidFill>
                <a:latin typeface="Baloo Bhaijaan" panose="03080902040302020200" pitchFamily="66" charset="-78"/>
                <a:cs typeface="Baloo Bhaijaan" panose="03080902040302020200" pitchFamily="66" charset="-78"/>
              </a:rPr>
              <a:t>IX. QUẢN LÝ</a:t>
            </a:r>
          </a:p>
        </p:txBody>
      </p:sp>
      <p:sp>
        <p:nvSpPr>
          <p:cNvPr id="8" name="TextBox 7">
            <a:extLst>
              <a:ext uri="{FF2B5EF4-FFF2-40B4-BE49-F238E27FC236}">
                <a16:creationId xmlns:a16="http://schemas.microsoft.com/office/drawing/2014/main" id="{67C93DF4-A309-734E-05FD-FD414831AB1B}"/>
              </a:ext>
            </a:extLst>
          </p:cNvPr>
          <p:cNvSpPr txBox="1"/>
          <p:nvPr/>
        </p:nvSpPr>
        <p:spPr>
          <a:xfrm>
            <a:off x="1905000" y="1942624"/>
            <a:ext cx="4867038" cy="584775"/>
          </a:xfrm>
          <a:prstGeom prst="rect">
            <a:avLst/>
          </a:prstGeom>
          <a:noFill/>
        </p:spPr>
        <p:txBody>
          <a:bodyPr wrap="none" rtlCol="0">
            <a:spAutoFit/>
          </a:bodyPr>
          <a:lstStyle/>
          <a:p>
            <a:r>
              <a:rPr lang="en-US" sz="3200" b="1" dirty="0">
                <a:solidFill>
                  <a:schemeClr val="bg1"/>
                </a:solidFill>
                <a:latin typeface="Times New Roman" panose="02020603050405020304" pitchFamily="18" charset="0"/>
                <a:ea typeface="Saira Bold" panose="020F0502020204030204"/>
                <a:cs typeface="Times New Roman" panose="02020603050405020304" pitchFamily="18" charset="0"/>
                <a:sym typeface="Saira Bold" panose="020F0502020204030204"/>
              </a:rPr>
              <a:t>Sprint 2: Burndown Chart</a:t>
            </a:r>
          </a:p>
        </p:txBody>
      </p:sp>
      <p:pic>
        <p:nvPicPr>
          <p:cNvPr id="5" name="Picture 2">
            <a:extLst>
              <a:ext uri="{FF2B5EF4-FFF2-40B4-BE49-F238E27FC236}">
                <a16:creationId xmlns:a16="http://schemas.microsoft.com/office/drawing/2014/main" id="{5CD39B95-FEA1-4433-2931-37A0B697CE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1929" y="2662873"/>
            <a:ext cx="16182941" cy="6637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78487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0"/>
            <a:ext cx="18288000" cy="3994346"/>
            <a:chOff x="0" y="0"/>
            <a:chExt cx="4816593" cy="1052009"/>
          </a:xfrm>
        </p:grpSpPr>
        <p:sp>
          <p:nvSpPr>
            <p:cNvPr id="5" name="Freeform 5"/>
            <p:cNvSpPr/>
            <p:nvPr/>
          </p:nvSpPr>
          <p:spPr>
            <a:xfrm>
              <a:off x="0" y="0"/>
              <a:ext cx="4816592" cy="1052009"/>
            </a:xfrm>
            <a:custGeom>
              <a:avLst/>
              <a:gdLst/>
              <a:ahLst/>
              <a:cxnLst/>
              <a:rect l="l" t="t" r="r" b="b"/>
              <a:pathLst>
                <a:path w="4816592" h="1052009">
                  <a:moveTo>
                    <a:pt x="0" y="0"/>
                  </a:moveTo>
                  <a:lnTo>
                    <a:pt x="4816592" y="0"/>
                  </a:lnTo>
                  <a:lnTo>
                    <a:pt x="4816592" y="1052009"/>
                  </a:lnTo>
                  <a:lnTo>
                    <a:pt x="0" y="1052009"/>
                  </a:lnTo>
                  <a:close/>
                </a:path>
              </a:pathLst>
            </a:custGeom>
            <a:solidFill>
              <a:srgbClr val="FFFFFF"/>
            </a:solidFill>
          </p:spPr>
          <p:txBody>
            <a:bodyPr/>
            <a:lstStyle/>
            <a:p>
              <a:endParaRPr lang="en-US"/>
            </a:p>
          </p:txBody>
        </p:sp>
        <p:sp>
          <p:nvSpPr>
            <p:cNvPr id="6" name="TextBox 6"/>
            <p:cNvSpPr txBox="1"/>
            <p:nvPr/>
          </p:nvSpPr>
          <p:spPr>
            <a:xfrm>
              <a:off x="0" y="-38100"/>
              <a:ext cx="4816593" cy="1090109"/>
            </a:xfrm>
            <a:prstGeom prst="rect">
              <a:avLst/>
            </a:prstGeom>
          </p:spPr>
          <p:txBody>
            <a:bodyPr lIns="50800" tIns="50800" rIns="50800" bIns="50800" rtlCol="0" anchor="ctr"/>
            <a:lstStyle/>
            <a:p>
              <a:pPr algn="ctr">
                <a:lnSpc>
                  <a:spcPts val="2660"/>
                </a:lnSpc>
                <a:spcBef>
                  <a:spcPct val="0"/>
                </a:spcBef>
              </a:pPr>
              <a:endParaRPr/>
            </a:p>
          </p:txBody>
        </p:sp>
      </p:grpSp>
      <p:sp>
        <p:nvSpPr>
          <p:cNvPr id="31" name="TextBox 31"/>
          <p:cNvSpPr txBox="1"/>
          <p:nvPr/>
        </p:nvSpPr>
        <p:spPr>
          <a:xfrm>
            <a:off x="1028700" y="1214635"/>
            <a:ext cx="8555600" cy="984885"/>
          </a:xfrm>
          <a:prstGeom prst="rect">
            <a:avLst/>
          </a:prstGeom>
        </p:spPr>
        <p:txBody>
          <a:bodyPr lIns="0" tIns="0" rIns="0" bIns="0" rtlCol="0" anchor="t">
            <a:spAutoFit/>
          </a:bodyPr>
          <a:lstStyle/>
          <a:p>
            <a:pPr>
              <a:lnSpc>
                <a:spcPts val="7680"/>
              </a:lnSpc>
              <a:spcBef>
                <a:spcPct val="0"/>
              </a:spcBef>
            </a:pPr>
            <a:r>
              <a:rPr lang="en-US" sz="6600" b="1" dirty="0">
                <a:latin typeface="Baloo Bhaijaan" panose="03080902040302020200" pitchFamily="66" charset="-78"/>
                <a:ea typeface="Saira Bold" panose="020F0502020204030204"/>
                <a:cs typeface="Baloo Bhaijaan" panose="03080902040302020200" pitchFamily="66" charset="-78"/>
                <a:sym typeface="Saira Bold" panose="020F0502020204030204"/>
              </a:rPr>
              <a:t> I</a:t>
            </a:r>
            <a:r>
              <a:rPr lang="en-US" sz="6600" b="1" dirty="0">
                <a:solidFill>
                  <a:srgbClr val="391344"/>
                </a:solidFill>
                <a:latin typeface="Baloo Bhaijaan" panose="03080902040302020200" pitchFamily="66" charset="-78"/>
                <a:ea typeface="Saira Bold" panose="020F0502020204030204"/>
                <a:cs typeface="Baloo Bhaijaan" panose="03080902040302020200" pitchFamily="66" charset="-78"/>
                <a:sym typeface="Saira Bold" panose="020F0502020204030204"/>
              </a:rPr>
              <a:t>X. REFLECTION</a:t>
            </a:r>
            <a:r>
              <a:rPr lang="en-US" sz="6600" b="1" dirty="0">
                <a:solidFill>
                  <a:srgbClr val="000000"/>
                </a:solidFill>
                <a:latin typeface="Saira Bold" panose="020F0502020204030204"/>
                <a:ea typeface="Saira Bold" panose="020F0502020204030204"/>
                <a:cs typeface="Saira Bold" panose="020F0502020204030204"/>
                <a:sym typeface="Saira Bold" panose="020F0502020204030204"/>
              </a:rPr>
              <a:t>​</a:t>
            </a:r>
          </a:p>
        </p:txBody>
      </p:sp>
      <p:sp>
        <p:nvSpPr>
          <p:cNvPr id="36" name="Freeform 36"/>
          <p:cNvSpPr/>
          <p:nvPr/>
        </p:nvSpPr>
        <p:spPr>
          <a:xfrm flipH="1" flipV="1">
            <a:off x="9725810" y="-1232157"/>
            <a:ext cx="8562190" cy="5226504"/>
          </a:xfrm>
          <a:custGeom>
            <a:avLst/>
            <a:gdLst/>
            <a:ahLst/>
            <a:cxnLst/>
            <a:rect l="l" t="t" r="r" b="b"/>
            <a:pathLst>
              <a:path w="8562190" h="5226504">
                <a:moveTo>
                  <a:pt x="8562190" y="5226503"/>
                </a:moveTo>
                <a:lnTo>
                  <a:pt x="0" y="5226503"/>
                </a:lnTo>
                <a:lnTo>
                  <a:pt x="0" y="0"/>
                </a:lnTo>
                <a:lnTo>
                  <a:pt x="8562190" y="0"/>
                </a:lnTo>
                <a:lnTo>
                  <a:pt x="8562190" y="522650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7" name="Group 37"/>
          <p:cNvGrpSpPr/>
          <p:nvPr/>
        </p:nvGrpSpPr>
        <p:grpSpPr>
          <a:xfrm>
            <a:off x="-187024" y="-187024"/>
            <a:ext cx="1215724" cy="1215724"/>
            <a:chOff x="0" y="0"/>
            <a:chExt cx="320191" cy="320191"/>
          </a:xfrm>
        </p:grpSpPr>
        <p:sp>
          <p:nvSpPr>
            <p:cNvPr id="38" name="Freeform 38"/>
            <p:cNvSpPr/>
            <p:nvPr/>
          </p:nvSpPr>
          <p:spPr>
            <a:xfrm>
              <a:off x="0" y="0"/>
              <a:ext cx="320191" cy="320191"/>
            </a:xfrm>
            <a:custGeom>
              <a:avLst/>
              <a:gdLst/>
              <a:ahLst/>
              <a:cxnLst/>
              <a:rect l="l" t="t" r="r" b="b"/>
              <a:pathLst>
                <a:path w="320191" h="320191">
                  <a:moveTo>
                    <a:pt x="0" y="0"/>
                  </a:moveTo>
                  <a:lnTo>
                    <a:pt x="320191" y="0"/>
                  </a:lnTo>
                  <a:lnTo>
                    <a:pt x="320191" y="320191"/>
                  </a:lnTo>
                  <a:lnTo>
                    <a:pt x="0" y="320191"/>
                  </a:lnTo>
                  <a:close/>
                </a:path>
              </a:pathLst>
            </a:custGeom>
            <a:solidFill>
              <a:srgbClr val="000000">
                <a:alpha val="0"/>
              </a:srgbClr>
            </a:solidFill>
            <a:ln w="95250" cap="sq">
              <a:solidFill>
                <a:srgbClr val="391344"/>
              </a:solidFill>
              <a:prstDash val="solid"/>
              <a:miter/>
            </a:ln>
          </p:spPr>
          <p:txBody>
            <a:bodyPr/>
            <a:lstStyle/>
            <a:p>
              <a:endParaRPr lang="en-US"/>
            </a:p>
          </p:txBody>
        </p:sp>
        <p:sp>
          <p:nvSpPr>
            <p:cNvPr id="39" name="TextBox 39"/>
            <p:cNvSpPr txBox="1"/>
            <p:nvPr/>
          </p:nvSpPr>
          <p:spPr>
            <a:xfrm>
              <a:off x="0" y="-38100"/>
              <a:ext cx="320191" cy="358291"/>
            </a:xfrm>
            <a:prstGeom prst="rect">
              <a:avLst/>
            </a:prstGeom>
          </p:spPr>
          <p:txBody>
            <a:bodyPr lIns="50800" tIns="50800" rIns="50800" bIns="50800" rtlCol="0" anchor="ctr"/>
            <a:lstStyle/>
            <a:p>
              <a:pPr algn="ctr">
                <a:lnSpc>
                  <a:spcPts val="2660"/>
                </a:lnSpc>
              </a:pPr>
              <a:endParaRPr/>
            </a:p>
          </p:txBody>
        </p:sp>
      </p:grpSp>
      <p:sp>
        <p:nvSpPr>
          <p:cNvPr id="42" name="Rectangle 41"/>
          <p:cNvSpPr/>
          <p:nvPr/>
        </p:nvSpPr>
        <p:spPr>
          <a:xfrm>
            <a:off x="1239803" y="3593298"/>
            <a:ext cx="5334002" cy="5503274"/>
          </a:xfrm>
          <a:prstGeom prst="rect">
            <a:avLst/>
          </a:prstGeom>
          <a:solidFill>
            <a:schemeClr val="bg1"/>
          </a:solidFill>
          <a:ln w="57150">
            <a:solidFill>
              <a:schemeClr val="accent4">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ct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ƯU ĐIỂM:</a:t>
            </a:r>
          </a:p>
          <a:p>
            <a:pPr marL="457200" indent="-457200" fontAlgn="ctr">
              <a:buFont typeface="Arial" panose="020B0604020202020204" pitchFamily="34" charset="0"/>
              <a:buChar char="•"/>
            </a:pP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Giảng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viên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hướng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dẫn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rất</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nhiệt</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tình</a:t>
            </a:r>
            <a:endPar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endParaRPr>
          </a:p>
          <a:p>
            <a:pPr marL="457200" indent="-457200" fontAlgn="ctr">
              <a:buFont typeface="Arial" panose="020B0604020202020204" pitchFamily="34" charset="0"/>
              <a:buChar char="•"/>
            </a:pP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Tất</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cả</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các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thành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viên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nỗ</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lực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để</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hoàn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thành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dự</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án</a:t>
            </a:r>
            <a:endPar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endParaRPr>
          </a:p>
          <a:p>
            <a:pPr marL="457200" indent="-457200" fontAlgn="ctr">
              <a:buFont typeface="Arial" panose="020B0604020202020204" pitchFamily="34" charset="0"/>
              <a:buChar char="•"/>
            </a:pP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Thực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hiện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tốt</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về</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phạm</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vi,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mục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tiêu</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của</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dự</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án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a:t>
            </a:r>
          </a:p>
          <a:p>
            <a:pPr marL="457200" indent="-457200" fontAlgn="ctr">
              <a:buFont typeface="Arial" panose="020B0604020202020204" pitchFamily="34" charset="0"/>
              <a:buChar char="•"/>
            </a:pP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Nắm</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bắt</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được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quy</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trình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Scrum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và</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áp</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dụng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Scrum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vào</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thực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tế</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a:t>
            </a:r>
          </a:p>
        </p:txBody>
      </p:sp>
      <p:sp>
        <p:nvSpPr>
          <p:cNvPr id="43" name="Rectangle 42"/>
          <p:cNvSpPr/>
          <p:nvPr/>
        </p:nvSpPr>
        <p:spPr>
          <a:xfrm>
            <a:off x="7096901" y="1996364"/>
            <a:ext cx="5334001" cy="5503273"/>
          </a:xfrm>
          <a:prstGeom prst="rect">
            <a:avLst/>
          </a:prstGeom>
          <a:solidFill>
            <a:schemeClr val="bg1"/>
          </a:solidFill>
          <a:ln w="57150">
            <a:solidFill>
              <a:schemeClr val="accent4">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ct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NHƯỢC ĐIỂM:</a:t>
            </a:r>
          </a:p>
          <a:p>
            <a:pPr marL="457200" indent="-457200" fontAlgn="ctr">
              <a:buFont typeface="Arial" panose="020B0604020202020204" pitchFamily="34" charset="0"/>
              <a:buChar char="•"/>
            </a:pP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Khó</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cân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bằng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được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số</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lượng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công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việc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cho</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từng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thành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viên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trong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nhóm</a:t>
            </a:r>
            <a:endPar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endParaRPr>
          </a:p>
          <a:p>
            <a:pPr marL="457200" indent="-457200" fontAlgn="ctr">
              <a:buFont typeface="Arial" panose="020B0604020202020204" pitchFamily="34" charset="0"/>
              <a:buChar char="•"/>
            </a:pP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Thiếu</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kinh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nghiệm</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về</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công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nghệ</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và</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quy</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trình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thực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hiện</a:t>
            </a:r>
            <a:endPar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endParaRPr>
          </a:p>
          <a:p>
            <a:pPr marL="457200" indent="-457200" fontAlgn="ctr">
              <a:buFont typeface="Arial" panose="020B0604020202020204" pitchFamily="34" charset="0"/>
              <a:buChar char="•"/>
            </a:pP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Khó</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tránh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khỏi</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bất</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đồng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về</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quan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điểm</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của</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các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thành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viên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trong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nhóm</a:t>
            </a:r>
            <a:endPar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endParaRPr>
          </a:p>
        </p:txBody>
      </p:sp>
      <p:pic>
        <p:nvPicPr>
          <p:cNvPr id="8194" name="Picture 2" descr="Reflection introduction for .NET Core (C#) - YouTube"/>
          <p:cNvPicPr>
            <a:picLocks noChangeAspect="1" noChangeArrowheads="1"/>
          </p:cNvPicPr>
          <p:nvPr/>
        </p:nvPicPr>
        <p:blipFill rotWithShape="1">
          <a:blip r:embed="rId4">
            <a:extLst>
              <a:ext uri="{28A0092B-C50C-407E-A947-70E740481C1C}">
                <a14:useLocalDpi xmlns:a14="http://schemas.microsoft.com/office/drawing/2010/main" val="0"/>
              </a:ext>
            </a:extLst>
          </a:blip>
          <a:srcRect l="13994" r="12537"/>
          <a:stretch>
            <a:fillRect/>
          </a:stretch>
        </p:blipFill>
        <p:spPr bwMode="auto">
          <a:xfrm>
            <a:off x="12115800" y="5346700"/>
            <a:ext cx="6146796" cy="4902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10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75" r="-675"/>
            </a:stretch>
          </a:blipFill>
        </p:spPr>
        <p:txBody>
          <a:bodyPr/>
          <a:lstStyle/>
          <a:p>
            <a:endParaRPr lang="en-US" dirty="0"/>
          </a:p>
        </p:txBody>
      </p:sp>
      <p:grpSp>
        <p:nvGrpSpPr>
          <p:cNvPr id="6" name="Group 6"/>
          <p:cNvGrpSpPr/>
          <p:nvPr/>
        </p:nvGrpSpPr>
        <p:grpSpPr>
          <a:xfrm>
            <a:off x="15719104" y="0"/>
            <a:ext cx="2568896" cy="1028700"/>
            <a:chOff x="0" y="0"/>
            <a:chExt cx="676582" cy="270933"/>
          </a:xfrm>
        </p:grpSpPr>
        <p:sp>
          <p:nvSpPr>
            <p:cNvPr id="7" name="Freeform 7"/>
            <p:cNvSpPr/>
            <p:nvPr/>
          </p:nvSpPr>
          <p:spPr>
            <a:xfrm>
              <a:off x="0" y="0"/>
              <a:ext cx="676582" cy="270933"/>
            </a:xfrm>
            <a:custGeom>
              <a:avLst/>
              <a:gdLst/>
              <a:ahLst/>
              <a:cxnLst/>
              <a:rect l="l" t="t" r="r" b="b"/>
              <a:pathLst>
                <a:path w="676582" h="270933">
                  <a:moveTo>
                    <a:pt x="0" y="0"/>
                  </a:moveTo>
                  <a:lnTo>
                    <a:pt x="676582" y="0"/>
                  </a:lnTo>
                  <a:lnTo>
                    <a:pt x="676582" y="270933"/>
                  </a:lnTo>
                  <a:lnTo>
                    <a:pt x="0" y="270933"/>
                  </a:lnTo>
                  <a:close/>
                </a:path>
              </a:pathLst>
            </a:custGeom>
            <a:gradFill rotWithShape="1">
              <a:gsLst>
                <a:gs pos="0">
                  <a:srgbClr val="3A1047">
                    <a:alpha val="100000"/>
                  </a:srgbClr>
                </a:gs>
                <a:gs pos="100000">
                  <a:srgbClr val="8B52B6">
                    <a:alpha val="100000"/>
                  </a:srgbClr>
                </a:gs>
              </a:gsLst>
              <a:path path="circle">
                <a:fillToRect r="100000" b="100000"/>
              </a:path>
              <a:tileRect l="-100000" t="-100000"/>
            </a:gradFill>
          </p:spPr>
          <p:txBody>
            <a:bodyPr/>
            <a:lstStyle/>
            <a:p>
              <a:endParaRPr lang="en-US"/>
            </a:p>
          </p:txBody>
        </p:sp>
        <p:sp>
          <p:nvSpPr>
            <p:cNvPr id="8" name="TextBox 8"/>
            <p:cNvSpPr txBox="1"/>
            <p:nvPr/>
          </p:nvSpPr>
          <p:spPr>
            <a:xfrm>
              <a:off x="0" y="-38100"/>
              <a:ext cx="676582" cy="309033"/>
            </a:xfrm>
            <a:prstGeom prst="rect">
              <a:avLst/>
            </a:prstGeom>
          </p:spPr>
          <p:txBody>
            <a:bodyPr lIns="50800" tIns="50800" rIns="50800" bIns="50800" rtlCol="0" anchor="ctr"/>
            <a:lstStyle/>
            <a:p>
              <a:pPr algn="ctr">
                <a:lnSpc>
                  <a:spcPts val="2660"/>
                </a:lnSpc>
              </a:pPr>
              <a:endParaRPr/>
            </a:p>
          </p:txBody>
        </p:sp>
      </p:grpSp>
      <p:sp>
        <p:nvSpPr>
          <p:cNvPr id="13" name="Freeform 13"/>
          <p:cNvSpPr/>
          <p:nvPr/>
        </p:nvSpPr>
        <p:spPr>
          <a:xfrm flipH="1">
            <a:off x="10011846" y="7032812"/>
            <a:ext cx="8562190" cy="5226504"/>
          </a:xfrm>
          <a:custGeom>
            <a:avLst/>
            <a:gdLst/>
            <a:ahLst/>
            <a:cxnLst/>
            <a:rect l="l" t="t" r="r" b="b"/>
            <a:pathLst>
              <a:path w="8562190" h="5226504">
                <a:moveTo>
                  <a:pt x="8562190" y="0"/>
                </a:moveTo>
                <a:lnTo>
                  <a:pt x="0" y="0"/>
                </a:lnTo>
                <a:lnTo>
                  <a:pt x="0" y="5226503"/>
                </a:lnTo>
                <a:lnTo>
                  <a:pt x="8562190" y="5226503"/>
                </a:lnTo>
                <a:lnTo>
                  <a:pt x="856219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8"/>
          <p:cNvSpPr/>
          <p:nvPr/>
        </p:nvSpPr>
        <p:spPr>
          <a:xfrm>
            <a:off x="-469450" y="-270959"/>
            <a:ext cx="4475945" cy="1812417"/>
          </a:xfrm>
          <a:custGeom>
            <a:avLst/>
            <a:gdLst/>
            <a:ahLst/>
            <a:cxnLst/>
            <a:rect l="l" t="t" r="r" b="b"/>
            <a:pathLst>
              <a:path w="4475945" h="1812417">
                <a:moveTo>
                  <a:pt x="0" y="0"/>
                </a:moveTo>
                <a:lnTo>
                  <a:pt x="4475945" y="0"/>
                </a:lnTo>
                <a:lnTo>
                  <a:pt x="4475945" y="1812417"/>
                </a:lnTo>
                <a:lnTo>
                  <a:pt x="0" y="1812417"/>
                </a:lnTo>
                <a:lnTo>
                  <a:pt x="0" y="0"/>
                </a:lnTo>
                <a:close/>
              </a:path>
            </a:pathLst>
          </a:custGeom>
          <a:blipFill>
            <a:blip r:embed="rId5"/>
            <a:stretch>
              <a:fillRect t="-32388" b="-32388"/>
            </a:stretch>
          </a:blipFill>
        </p:spPr>
        <p:txBody>
          <a:bodyPr/>
          <a:lstStyle/>
          <a:p>
            <a:endParaRPr lang="en-US"/>
          </a:p>
        </p:txBody>
      </p:sp>
      <p:sp>
        <p:nvSpPr>
          <p:cNvPr id="16" name="Rectangle 15"/>
          <p:cNvSpPr/>
          <p:nvPr/>
        </p:nvSpPr>
        <p:spPr>
          <a:xfrm>
            <a:off x="7467600" y="4762500"/>
            <a:ext cx="2819400" cy="762000"/>
          </a:xfrm>
          <a:prstGeom prst="rect">
            <a:avLst/>
          </a:prstGeom>
          <a:solidFill>
            <a:schemeClr val="accent4">
              <a:lumMod val="50000"/>
            </a:schemeClr>
          </a:solid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latin typeface="Baloo Bhaijaan" panose="03080902040302020200" pitchFamily="66" charset="-78"/>
                <a:cs typeface="Baloo Bhaijaan" panose="03080902040302020200" pitchFamily="66" charset="-78"/>
              </a:rPr>
              <a:t>MỤC LỤC </a:t>
            </a:r>
          </a:p>
        </p:txBody>
      </p:sp>
      <p:sp>
        <p:nvSpPr>
          <p:cNvPr id="17" name="Rectangle 16"/>
          <p:cNvSpPr/>
          <p:nvPr/>
        </p:nvSpPr>
        <p:spPr>
          <a:xfrm>
            <a:off x="2590800" y="2552700"/>
            <a:ext cx="3842105" cy="717176"/>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lumMod val="50000"/>
                  </a:schemeClr>
                </a:solidFill>
                <a:latin typeface="Times New Roman" panose="02020603050405020304" pitchFamily="18" charset="0"/>
                <a:cs typeface="Times New Roman" panose="02020603050405020304" pitchFamily="18" charset="0"/>
              </a:rPr>
              <a:t>Tổng quan dự án</a:t>
            </a:r>
          </a:p>
        </p:txBody>
      </p:sp>
      <p:sp>
        <p:nvSpPr>
          <p:cNvPr id="18" name="Rectangle 17"/>
          <p:cNvSpPr/>
          <p:nvPr/>
        </p:nvSpPr>
        <p:spPr>
          <a:xfrm>
            <a:off x="2590800" y="3642146"/>
            <a:ext cx="3842105" cy="717176"/>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lumMod val="50000"/>
                  </a:schemeClr>
                </a:solidFill>
                <a:latin typeface="Times New Roman" panose="02020603050405020304" pitchFamily="18" charset="0"/>
                <a:cs typeface="Times New Roman" panose="02020603050405020304" pitchFamily="18" charset="0"/>
              </a:rPr>
              <a:t>Mô tả quy trình</a:t>
            </a:r>
          </a:p>
        </p:txBody>
      </p:sp>
      <p:sp>
        <p:nvSpPr>
          <p:cNvPr id="19" name="Rectangle 18"/>
          <p:cNvSpPr/>
          <p:nvPr/>
        </p:nvSpPr>
        <p:spPr>
          <a:xfrm>
            <a:off x="2565398" y="4825882"/>
            <a:ext cx="3842105" cy="717176"/>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lumMod val="50000"/>
                  </a:schemeClr>
                </a:solidFill>
                <a:latin typeface="Times New Roman" panose="02020603050405020304" pitchFamily="18" charset="0"/>
                <a:cs typeface="Times New Roman" panose="02020603050405020304" pitchFamily="18" charset="0"/>
              </a:rPr>
              <a:t>Kế hoạch dự án</a:t>
            </a:r>
          </a:p>
        </p:txBody>
      </p:sp>
      <p:sp>
        <p:nvSpPr>
          <p:cNvPr id="20" name="Rectangle 19"/>
          <p:cNvSpPr/>
          <p:nvPr/>
        </p:nvSpPr>
        <p:spPr>
          <a:xfrm>
            <a:off x="2590799" y="5915328"/>
            <a:ext cx="3842105" cy="717176"/>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lumMod val="50000"/>
                  </a:schemeClr>
                </a:solidFill>
                <a:latin typeface="Times New Roman" panose="02020603050405020304" pitchFamily="18" charset="0"/>
                <a:cs typeface="Times New Roman" panose="02020603050405020304" pitchFamily="18" charset="0"/>
              </a:rPr>
              <a:t>Yêu cầu</a:t>
            </a:r>
          </a:p>
        </p:txBody>
      </p:sp>
      <p:sp>
        <p:nvSpPr>
          <p:cNvPr id="21" name="Rectangle 20"/>
          <p:cNvSpPr/>
          <p:nvPr/>
        </p:nvSpPr>
        <p:spPr>
          <a:xfrm>
            <a:off x="2565398" y="7099064"/>
            <a:ext cx="3842105" cy="717176"/>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lumMod val="50000"/>
                  </a:schemeClr>
                </a:solidFill>
                <a:latin typeface="Times New Roman" panose="02020603050405020304" pitchFamily="18" charset="0"/>
                <a:cs typeface="Times New Roman" panose="02020603050405020304" pitchFamily="18" charset="0"/>
              </a:rPr>
              <a:t>Database</a:t>
            </a:r>
          </a:p>
        </p:txBody>
      </p:sp>
      <p:sp>
        <p:nvSpPr>
          <p:cNvPr id="22" name="Rectangle 21"/>
          <p:cNvSpPr/>
          <p:nvPr/>
        </p:nvSpPr>
        <p:spPr>
          <a:xfrm>
            <a:off x="11125200" y="2552700"/>
            <a:ext cx="3842105" cy="717176"/>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lumMod val="50000"/>
                  </a:schemeClr>
                </a:solidFill>
                <a:latin typeface="Times New Roman" panose="02020603050405020304" pitchFamily="18" charset="0"/>
                <a:cs typeface="Times New Roman" panose="02020603050405020304" pitchFamily="18" charset="0"/>
              </a:rPr>
              <a:t>Testing</a:t>
            </a:r>
          </a:p>
        </p:txBody>
      </p:sp>
      <p:sp>
        <p:nvSpPr>
          <p:cNvPr id="23" name="Rectangle 22"/>
          <p:cNvSpPr/>
          <p:nvPr/>
        </p:nvSpPr>
        <p:spPr>
          <a:xfrm>
            <a:off x="11150600" y="3642146"/>
            <a:ext cx="3842105" cy="717176"/>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lumMod val="50000"/>
                  </a:schemeClr>
                </a:solidFill>
                <a:latin typeface="Times New Roman" panose="02020603050405020304" pitchFamily="18" charset="0"/>
                <a:cs typeface="Times New Roman" panose="02020603050405020304" pitchFamily="18" charset="0"/>
              </a:rPr>
              <a:t>Prototype</a:t>
            </a:r>
          </a:p>
        </p:txBody>
      </p:sp>
      <p:sp>
        <p:nvSpPr>
          <p:cNvPr id="24" name="Rectangle 23"/>
          <p:cNvSpPr/>
          <p:nvPr/>
        </p:nvSpPr>
        <p:spPr>
          <a:xfrm>
            <a:off x="11150600" y="4834065"/>
            <a:ext cx="3842105" cy="717176"/>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lumMod val="50000"/>
                  </a:schemeClr>
                </a:solidFill>
                <a:latin typeface="Times New Roman" panose="02020603050405020304" pitchFamily="18" charset="0"/>
                <a:cs typeface="Times New Roman" panose="02020603050405020304" pitchFamily="18" charset="0"/>
              </a:rPr>
              <a:t>Quản lý</a:t>
            </a:r>
          </a:p>
        </p:txBody>
      </p:sp>
      <p:sp>
        <p:nvSpPr>
          <p:cNvPr id="25" name="Rectangle 24"/>
          <p:cNvSpPr/>
          <p:nvPr/>
        </p:nvSpPr>
        <p:spPr>
          <a:xfrm>
            <a:off x="11150600" y="6025984"/>
            <a:ext cx="3842105" cy="717176"/>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lumMod val="50000"/>
                  </a:schemeClr>
                </a:solidFill>
                <a:latin typeface="Times New Roman" panose="02020603050405020304" pitchFamily="18" charset="0"/>
                <a:cs typeface="Times New Roman" panose="02020603050405020304" pitchFamily="18" charset="0"/>
              </a:rPr>
              <a:t>Reflection</a:t>
            </a:r>
          </a:p>
        </p:txBody>
      </p:sp>
      <p:sp>
        <p:nvSpPr>
          <p:cNvPr id="26" name="Rectangle 25"/>
          <p:cNvSpPr/>
          <p:nvPr/>
        </p:nvSpPr>
        <p:spPr>
          <a:xfrm>
            <a:off x="11176000" y="7099064"/>
            <a:ext cx="3842105" cy="717176"/>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lumMod val="50000"/>
                  </a:schemeClr>
                </a:solidFill>
                <a:latin typeface="Times New Roman" panose="02020603050405020304" pitchFamily="18" charset="0"/>
                <a:cs typeface="Times New Roman" panose="02020603050405020304" pitchFamily="18" charset="0"/>
              </a:rPr>
              <a:t>Demo</a:t>
            </a:r>
          </a:p>
        </p:txBody>
      </p:sp>
      <p:cxnSp>
        <p:nvCxnSpPr>
          <p:cNvPr id="28" name="Straight Arrow Connector 27"/>
          <p:cNvCxnSpPr>
            <a:stCxn id="16" idx="1"/>
          </p:cNvCxnSpPr>
          <p:nvPr/>
        </p:nvCxnSpPr>
        <p:spPr>
          <a:xfrm flipH="1" flipV="1">
            <a:off x="6432904" y="2911288"/>
            <a:ext cx="1034696" cy="2232212"/>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6" idx="1"/>
            <a:endCxn id="18" idx="3"/>
          </p:cNvCxnSpPr>
          <p:nvPr/>
        </p:nvCxnSpPr>
        <p:spPr>
          <a:xfrm flipH="1" flipV="1">
            <a:off x="6432905" y="4000734"/>
            <a:ext cx="1034695" cy="1142766"/>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6" idx="1"/>
          </p:cNvCxnSpPr>
          <p:nvPr/>
        </p:nvCxnSpPr>
        <p:spPr>
          <a:xfrm flipH="1" flipV="1">
            <a:off x="6414514" y="5131150"/>
            <a:ext cx="1053086" cy="12350"/>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6" idx="1"/>
          </p:cNvCxnSpPr>
          <p:nvPr/>
        </p:nvCxnSpPr>
        <p:spPr>
          <a:xfrm flipH="1">
            <a:off x="6414514" y="5143500"/>
            <a:ext cx="1053086" cy="1241072"/>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6" idx="1"/>
            <a:endCxn id="21" idx="3"/>
          </p:cNvCxnSpPr>
          <p:nvPr/>
        </p:nvCxnSpPr>
        <p:spPr>
          <a:xfrm flipH="1">
            <a:off x="6407503" y="5143500"/>
            <a:ext cx="1060097" cy="2314152"/>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6" idx="3"/>
            <a:endCxn id="22" idx="1"/>
          </p:cNvCxnSpPr>
          <p:nvPr/>
        </p:nvCxnSpPr>
        <p:spPr>
          <a:xfrm flipV="1">
            <a:off x="10287000" y="2911288"/>
            <a:ext cx="838200" cy="2232212"/>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6" idx="3"/>
            <a:endCxn id="23" idx="1"/>
          </p:cNvCxnSpPr>
          <p:nvPr/>
        </p:nvCxnSpPr>
        <p:spPr>
          <a:xfrm flipV="1">
            <a:off x="10287000" y="4000734"/>
            <a:ext cx="863600" cy="1142766"/>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6" idx="3"/>
          </p:cNvCxnSpPr>
          <p:nvPr/>
        </p:nvCxnSpPr>
        <p:spPr>
          <a:xfrm>
            <a:off x="10287000" y="5143500"/>
            <a:ext cx="889000" cy="0"/>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6" idx="3"/>
          </p:cNvCxnSpPr>
          <p:nvPr/>
        </p:nvCxnSpPr>
        <p:spPr>
          <a:xfrm>
            <a:off x="10287000" y="5143500"/>
            <a:ext cx="889000" cy="1317699"/>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0287000" y="5178198"/>
            <a:ext cx="889000" cy="2362855"/>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75" r="-675"/>
            </a:stretch>
          </a:blipFill>
        </p:spPr>
        <p:txBody>
          <a:bodyPr/>
          <a:lstStyle/>
          <a:p>
            <a:endParaRPr lang="en-US"/>
          </a:p>
        </p:txBody>
      </p:sp>
      <p:sp>
        <p:nvSpPr>
          <p:cNvPr id="19" name="TextBox 19"/>
          <p:cNvSpPr txBox="1"/>
          <p:nvPr/>
        </p:nvSpPr>
        <p:spPr>
          <a:xfrm>
            <a:off x="5171190" y="1755111"/>
            <a:ext cx="9334500" cy="987450"/>
          </a:xfrm>
          <a:prstGeom prst="rect">
            <a:avLst/>
          </a:prstGeom>
        </p:spPr>
        <p:txBody>
          <a:bodyPr wrap="square" lIns="0" tIns="0" rIns="0" bIns="0" rtlCol="0" anchor="t">
            <a:spAutoFit/>
          </a:bodyPr>
          <a:lstStyle/>
          <a:p>
            <a:pPr algn="l">
              <a:lnSpc>
                <a:spcPts val="7680"/>
              </a:lnSpc>
              <a:spcBef>
                <a:spcPct val="0"/>
              </a:spcBef>
            </a:pPr>
            <a:r>
              <a:rPr lang="en-US" sz="6400" b="1" dirty="0">
                <a:latin typeface="Baloo Bhaijaan" panose="03080902040302020200" pitchFamily="66" charset="-78"/>
                <a:ea typeface="Poppins Bold" panose="00000800000000000000"/>
                <a:cs typeface="Baloo Bhaijaan" panose="03080902040302020200" pitchFamily="66" charset="-78"/>
                <a:sym typeface="Poppins Bold" panose="00000800000000000000"/>
              </a:rPr>
              <a:t>BÀI HỌC KINH NGHIỆM</a:t>
            </a:r>
          </a:p>
        </p:txBody>
      </p:sp>
      <p:sp>
        <p:nvSpPr>
          <p:cNvPr id="24" name="Freeform 24"/>
          <p:cNvSpPr/>
          <p:nvPr/>
        </p:nvSpPr>
        <p:spPr>
          <a:xfrm flipV="1">
            <a:off x="-1230562" y="-814043"/>
            <a:ext cx="7368200" cy="4497672"/>
          </a:xfrm>
          <a:custGeom>
            <a:avLst/>
            <a:gdLst/>
            <a:ahLst/>
            <a:cxnLst/>
            <a:rect l="l" t="t" r="r" b="b"/>
            <a:pathLst>
              <a:path w="7368200" h="4497672">
                <a:moveTo>
                  <a:pt x="0" y="4497672"/>
                </a:moveTo>
                <a:lnTo>
                  <a:pt x="7368200" y="4497672"/>
                </a:lnTo>
                <a:lnTo>
                  <a:pt x="7368200" y="0"/>
                </a:lnTo>
                <a:lnTo>
                  <a:pt x="0" y="0"/>
                </a:lnTo>
                <a:lnTo>
                  <a:pt x="0" y="449767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5" name="Group 3"/>
          <p:cNvGrpSpPr/>
          <p:nvPr/>
        </p:nvGrpSpPr>
        <p:grpSpPr>
          <a:xfrm>
            <a:off x="-3657600" y="3133740"/>
            <a:ext cx="9936497" cy="7153260"/>
            <a:chOff x="0" y="0"/>
            <a:chExt cx="970277" cy="698500"/>
          </a:xfrm>
        </p:grpSpPr>
        <p:sp>
          <p:nvSpPr>
            <p:cNvPr id="26" name="Freeform 4"/>
            <p:cNvSpPr/>
            <p:nvPr/>
          </p:nvSpPr>
          <p:spPr>
            <a:xfrm>
              <a:off x="4788" y="0"/>
              <a:ext cx="960702" cy="698500"/>
            </a:xfrm>
            <a:custGeom>
              <a:avLst/>
              <a:gdLst/>
              <a:ahLst/>
              <a:cxnLst/>
              <a:rect l="l" t="t" r="r" b="b"/>
              <a:pathLst>
                <a:path w="960702" h="698500">
                  <a:moveTo>
                    <a:pt x="952951" y="370800"/>
                  </a:moveTo>
                  <a:lnTo>
                    <a:pt x="774827" y="676950"/>
                  </a:lnTo>
                  <a:cubicBezTo>
                    <a:pt x="767064" y="690292"/>
                    <a:pt x="752793" y="698500"/>
                    <a:pt x="737356" y="698500"/>
                  </a:cubicBezTo>
                  <a:lnTo>
                    <a:pt x="223344" y="698500"/>
                  </a:lnTo>
                  <a:cubicBezTo>
                    <a:pt x="207908" y="698500"/>
                    <a:pt x="193636" y="690292"/>
                    <a:pt x="185874" y="676950"/>
                  </a:cubicBezTo>
                  <a:lnTo>
                    <a:pt x="7750" y="370800"/>
                  </a:lnTo>
                  <a:cubicBezTo>
                    <a:pt x="0" y="357479"/>
                    <a:pt x="0" y="341021"/>
                    <a:pt x="7750" y="327700"/>
                  </a:cubicBezTo>
                  <a:lnTo>
                    <a:pt x="185874" y="21550"/>
                  </a:lnTo>
                  <a:cubicBezTo>
                    <a:pt x="193636" y="8208"/>
                    <a:pt x="207908" y="0"/>
                    <a:pt x="223344" y="0"/>
                  </a:cubicBezTo>
                  <a:lnTo>
                    <a:pt x="737356" y="0"/>
                  </a:lnTo>
                  <a:cubicBezTo>
                    <a:pt x="752793" y="0"/>
                    <a:pt x="767064" y="8208"/>
                    <a:pt x="774827" y="21550"/>
                  </a:cubicBezTo>
                  <a:lnTo>
                    <a:pt x="952951" y="327700"/>
                  </a:lnTo>
                  <a:cubicBezTo>
                    <a:pt x="960701" y="341021"/>
                    <a:pt x="960701" y="357479"/>
                    <a:pt x="952951" y="370800"/>
                  </a:cubicBezTo>
                  <a:close/>
                </a:path>
              </a:pathLst>
            </a:custGeom>
            <a:blipFill>
              <a:blip r:embed="rId5"/>
              <a:stretch>
                <a:fillRect l="-4785" r="-4785"/>
              </a:stretch>
            </a:blipFill>
          </p:spPr>
          <p:txBody>
            <a:bodyPr/>
            <a:lstStyle/>
            <a:p>
              <a:endParaRPr lang="en-US"/>
            </a:p>
          </p:txBody>
        </p:sp>
      </p:grpSp>
      <p:sp>
        <p:nvSpPr>
          <p:cNvPr id="27" name="TextBox 26"/>
          <p:cNvSpPr txBox="1"/>
          <p:nvPr/>
        </p:nvSpPr>
        <p:spPr>
          <a:xfrm>
            <a:off x="5867400" y="3594704"/>
            <a:ext cx="11983988" cy="3046988"/>
          </a:xfrm>
          <a:prstGeom prst="rect">
            <a:avLst/>
          </a:prstGeom>
          <a:noFill/>
        </p:spPr>
        <p:txBody>
          <a:bodyPr wrap="square" rtlCol="0">
            <a:spAutoFit/>
          </a:bodyPr>
          <a:lstStyle/>
          <a:p>
            <a:pPr marL="457200" indent="-457200">
              <a:buFont typeface="Arial" panose="020B0604020202020204" pitchFamily="34" charset="0"/>
              <a:buChar char="•"/>
            </a:pP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Để</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dự</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án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triển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khai</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thành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công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thì</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phải</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có</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kế</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hoạch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từ</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đầu</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một</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cách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chi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tiết</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và</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luôn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bám</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sát</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theo</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kế</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hoạch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thực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hiện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a:t>
            </a:r>
          </a:p>
          <a:p>
            <a:pPr marL="457200" indent="-457200">
              <a:buFont typeface="Arial" panose="020B0604020202020204" pitchFamily="34" charset="0"/>
              <a:buChar char="•"/>
            </a:pP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Thường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xuyên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review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hoặc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meeting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để</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kịp</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thời</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chỉnh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sửa</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những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rủi</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ro</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hay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sai</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sót</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a:t>
            </a:r>
          </a:p>
          <a:p>
            <a:pPr marL="457200" indent="-457200">
              <a:buFont typeface="Arial" panose="020B0604020202020204" pitchFamily="34" charset="0"/>
              <a:buChar char="•"/>
            </a:pP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Lắng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nghe</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ý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kiến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của</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các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thành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viên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a:t>
            </a:r>
          </a:p>
          <a:p>
            <a:endParaRPr lang="en-US" sz="320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75" r="-675"/>
            </a:stretch>
          </a:blipFill>
        </p:spPr>
        <p:txBody>
          <a:bodyPr/>
          <a:lstStyle/>
          <a:p>
            <a:endParaRPr lang="en-US"/>
          </a:p>
        </p:txBody>
      </p:sp>
      <p:sp>
        <p:nvSpPr>
          <p:cNvPr id="19" name="TextBox 19"/>
          <p:cNvSpPr txBox="1"/>
          <p:nvPr/>
        </p:nvSpPr>
        <p:spPr>
          <a:xfrm>
            <a:off x="7487920" y="4152900"/>
            <a:ext cx="4420235" cy="1099820"/>
          </a:xfrm>
          <a:prstGeom prst="rect">
            <a:avLst/>
          </a:prstGeom>
        </p:spPr>
        <p:txBody>
          <a:bodyPr wrap="square" lIns="0" tIns="0" rIns="0" bIns="0" rtlCol="0" anchor="t">
            <a:noAutofit/>
          </a:bodyPr>
          <a:lstStyle/>
          <a:p>
            <a:pPr algn="l">
              <a:lnSpc>
                <a:spcPts val="7680"/>
              </a:lnSpc>
              <a:spcBef>
                <a:spcPct val="0"/>
              </a:spcBef>
            </a:pPr>
            <a:r>
              <a:rPr lang="en-US" sz="6400" b="1" dirty="0">
                <a:solidFill>
                  <a:srgbClr val="391344"/>
                </a:solidFill>
                <a:latin typeface="Baloo Bhaijaan" panose="03080902040302020200" pitchFamily="66" charset="-78"/>
                <a:ea typeface="Poppins Bold" panose="00000800000000000000"/>
                <a:cs typeface="Baloo Bhaijaan" panose="03080902040302020200" pitchFamily="66" charset="-78"/>
                <a:sym typeface="Poppins Bold" panose="00000800000000000000"/>
              </a:rPr>
              <a:t>X. DEMO</a:t>
            </a:r>
          </a:p>
        </p:txBody>
      </p:sp>
      <p:sp>
        <p:nvSpPr>
          <p:cNvPr id="24" name="Freeform 24"/>
          <p:cNvSpPr/>
          <p:nvPr/>
        </p:nvSpPr>
        <p:spPr>
          <a:xfrm flipV="1">
            <a:off x="-1230562" y="-814043"/>
            <a:ext cx="7368200" cy="4497672"/>
          </a:xfrm>
          <a:custGeom>
            <a:avLst/>
            <a:gdLst/>
            <a:ahLst/>
            <a:cxnLst/>
            <a:rect l="l" t="t" r="r" b="b"/>
            <a:pathLst>
              <a:path w="7368200" h="4497672">
                <a:moveTo>
                  <a:pt x="0" y="4497672"/>
                </a:moveTo>
                <a:lnTo>
                  <a:pt x="7368200" y="4497672"/>
                </a:lnTo>
                <a:lnTo>
                  <a:pt x="7368200" y="0"/>
                </a:lnTo>
                <a:lnTo>
                  <a:pt x="0" y="0"/>
                </a:lnTo>
                <a:lnTo>
                  <a:pt x="0" y="449767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75" r="-675"/>
            </a:stretch>
          </a:blipFill>
        </p:spPr>
        <p:txBody>
          <a:bodyPr/>
          <a:lstStyle/>
          <a:p>
            <a:endParaRPr lang="en-US"/>
          </a:p>
        </p:txBody>
      </p:sp>
      <p:grpSp>
        <p:nvGrpSpPr>
          <p:cNvPr id="3" name="Group 3"/>
          <p:cNvGrpSpPr/>
          <p:nvPr/>
        </p:nvGrpSpPr>
        <p:grpSpPr>
          <a:xfrm>
            <a:off x="13738851" y="0"/>
            <a:ext cx="4549149" cy="10287000"/>
            <a:chOff x="0" y="0"/>
            <a:chExt cx="704782" cy="1593725"/>
          </a:xfrm>
        </p:grpSpPr>
        <p:sp>
          <p:nvSpPr>
            <p:cNvPr id="4" name="Freeform 4"/>
            <p:cNvSpPr/>
            <p:nvPr/>
          </p:nvSpPr>
          <p:spPr>
            <a:xfrm>
              <a:off x="0" y="0"/>
              <a:ext cx="704782" cy="1593725"/>
            </a:xfrm>
            <a:custGeom>
              <a:avLst/>
              <a:gdLst/>
              <a:ahLst/>
              <a:cxnLst/>
              <a:rect l="l" t="t" r="r" b="b"/>
              <a:pathLst>
                <a:path w="704782" h="1593725">
                  <a:moveTo>
                    <a:pt x="0" y="0"/>
                  </a:moveTo>
                  <a:lnTo>
                    <a:pt x="704782" y="0"/>
                  </a:lnTo>
                  <a:lnTo>
                    <a:pt x="704782" y="1593725"/>
                  </a:lnTo>
                  <a:lnTo>
                    <a:pt x="0" y="1593725"/>
                  </a:lnTo>
                  <a:close/>
                </a:path>
              </a:pathLst>
            </a:custGeom>
            <a:blipFill>
              <a:blip r:embed="rId3"/>
              <a:stretch>
                <a:fillRect l="-147925" r="-147925"/>
              </a:stretch>
            </a:blipFill>
          </p:spPr>
          <p:txBody>
            <a:bodyPr/>
            <a:lstStyle/>
            <a:p>
              <a:endParaRPr lang="en-US"/>
            </a:p>
          </p:txBody>
        </p:sp>
      </p:grpSp>
      <p:grpSp>
        <p:nvGrpSpPr>
          <p:cNvPr id="5" name="Group 5"/>
          <p:cNvGrpSpPr/>
          <p:nvPr/>
        </p:nvGrpSpPr>
        <p:grpSpPr>
          <a:xfrm>
            <a:off x="-255748" y="9258300"/>
            <a:ext cx="18543748" cy="1028700"/>
            <a:chOff x="0" y="0"/>
            <a:chExt cx="4883950" cy="270933"/>
          </a:xfrm>
        </p:grpSpPr>
        <p:sp>
          <p:nvSpPr>
            <p:cNvPr id="6" name="Freeform 6"/>
            <p:cNvSpPr/>
            <p:nvPr/>
          </p:nvSpPr>
          <p:spPr>
            <a:xfrm>
              <a:off x="0" y="0"/>
              <a:ext cx="4883950" cy="270933"/>
            </a:xfrm>
            <a:custGeom>
              <a:avLst/>
              <a:gdLst/>
              <a:ahLst/>
              <a:cxnLst/>
              <a:rect l="l" t="t" r="r" b="b"/>
              <a:pathLst>
                <a:path w="4883950" h="270933">
                  <a:moveTo>
                    <a:pt x="0" y="0"/>
                  </a:moveTo>
                  <a:lnTo>
                    <a:pt x="4883950" y="0"/>
                  </a:lnTo>
                  <a:lnTo>
                    <a:pt x="4883950" y="270933"/>
                  </a:lnTo>
                  <a:lnTo>
                    <a:pt x="0" y="270933"/>
                  </a:lnTo>
                  <a:close/>
                </a:path>
              </a:pathLst>
            </a:custGeom>
            <a:gradFill rotWithShape="1">
              <a:gsLst>
                <a:gs pos="0">
                  <a:srgbClr val="3A1047">
                    <a:alpha val="100000"/>
                  </a:srgbClr>
                </a:gs>
                <a:gs pos="100000">
                  <a:srgbClr val="8B52B6">
                    <a:alpha val="100000"/>
                  </a:srgbClr>
                </a:gs>
              </a:gsLst>
              <a:path path="circle">
                <a:fillToRect l="50000" t="50000" r="50000" b="50000"/>
              </a:path>
            </a:gradFill>
          </p:spPr>
          <p:txBody>
            <a:bodyPr/>
            <a:lstStyle/>
            <a:p>
              <a:endParaRPr lang="en-US"/>
            </a:p>
          </p:txBody>
        </p:sp>
        <p:sp>
          <p:nvSpPr>
            <p:cNvPr id="7" name="TextBox 7"/>
            <p:cNvSpPr txBox="1"/>
            <p:nvPr/>
          </p:nvSpPr>
          <p:spPr>
            <a:xfrm>
              <a:off x="0" y="-38100"/>
              <a:ext cx="4883950" cy="309033"/>
            </a:xfrm>
            <a:prstGeom prst="rect">
              <a:avLst/>
            </a:prstGeom>
          </p:spPr>
          <p:txBody>
            <a:bodyPr lIns="50800" tIns="50800" rIns="50800" bIns="50800" rtlCol="0" anchor="ctr"/>
            <a:lstStyle/>
            <a:p>
              <a:pPr algn="ctr">
                <a:lnSpc>
                  <a:spcPts val="2660"/>
                </a:lnSpc>
              </a:pPr>
              <a:endParaRPr/>
            </a:p>
          </p:txBody>
        </p:sp>
      </p:grpSp>
      <p:sp>
        <p:nvSpPr>
          <p:cNvPr id="8" name="TextBox 8"/>
          <p:cNvSpPr txBox="1"/>
          <p:nvPr/>
        </p:nvSpPr>
        <p:spPr>
          <a:xfrm>
            <a:off x="985189" y="2489193"/>
            <a:ext cx="11408138" cy="4026808"/>
          </a:xfrm>
          <a:prstGeom prst="rect">
            <a:avLst/>
          </a:prstGeom>
        </p:spPr>
        <p:txBody>
          <a:bodyPr wrap="square" lIns="0" tIns="0" rIns="0" bIns="0" rtlCol="0" anchor="t">
            <a:spAutoFit/>
          </a:bodyPr>
          <a:lstStyle/>
          <a:p>
            <a:pPr algn="ctr">
              <a:lnSpc>
                <a:spcPts val="10255"/>
              </a:lnSpc>
            </a:pPr>
            <a:r>
              <a:rPr lang="en-US" sz="10255" b="1" dirty="0">
                <a:solidFill>
                  <a:srgbClr val="391344"/>
                </a:solidFill>
                <a:latin typeface="Baloo Bhaijaan" panose="03080902040302020200" pitchFamily="66" charset="-78"/>
                <a:ea typeface="Poppins Bold" panose="00000800000000000000"/>
                <a:cs typeface="Baloo Bhaijaan" panose="03080902040302020200" pitchFamily="66" charset="-78"/>
                <a:sym typeface="Poppins Bold" panose="00000800000000000000"/>
              </a:rPr>
              <a:t>CẢM ƠN</a:t>
            </a:r>
          </a:p>
          <a:p>
            <a:pPr algn="ctr">
              <a:lnSpc>
                <a:spcPts val="10255"/>
              </a:lnSpc>
            </a:pPr>
            <a:r>
              <a:rPr lang="en-US" sz="10255" b="1" dirty="0">
                <a:solidFill>
                  <a:srgbClr val="391344"/>
                </a:solidFill>
                <a:latin typeface="Baloo Bhaijaan" panose="03080902040302020200" pitchFamily="66" charset="-78"/>
                <a:ea typeface="Poppins Bold" panose="00000800000000000000"/>
                <a:cs typeface="Baloo Bhaijaan" panose="03080902040302020200" pitchFamily="66" charset="-78"/>
                <a:sym typeface="Poppins Bold" panose="00000800000000000000"/>
              </a:rPr>
              <a:t> MỌI NGƯỜI </a:t>
            </a:r>
          </a:p>
          <a:p>
            <a:pPr algn="ctr">
              <a:lnSpc>
                <a:spcPts val="10255"/>
              </a:lnSpc>
            </a:pPr>
            <a:r>
              <a:rPr lang="en-US" sz="10255" b="1" dirty="0">
                <a:solidFill>
                  <a:srgbClr val="391344"/>
                </a:solidFill>
                <a:latin typeface="Baloo Bhaijaan" panose="03080902040302020200" pitchFamily="66" charset="-78"/>
                <a:ea typeface="Poppins Bold" panose="00000800000000000000"/>
                <a:cs typeface="Baloo Bhaijaan" panose="03080902040302020200" pitchFamily="66" charset="-78"/>
                <a:sym typeface="Poppins Bold" panose="00000800000000000000"/>
              </a:rPr>
              <a:t>ĐÃ LẮNG NGHE!</a:t>
            </a:r>
          </a:p>
        </p:txBody>
      </p:sp>
      <p:sp>
        <p:nvSpPr>
          <p:cNvPr id="9" name="AutoShape 9"/>
          <p:cNvSpPr/>
          <p:nvPr/>
        </p:nvSpPr>
        <p:spPr>
          <a:xfrm flipV="1">
            <a:off x="2436880" y="6516001"/>
            <a:ext cx="8610922" cy="0"/>
          </a:xfrm>
          <a:prstGeom prst="line">
            <a:avLst/>
          </a:prstGeom>
          <a:ln w="95250" cap="flat">
            <a:solidFill>
              <a:srgbClr val="391344"/>
            </a:solidFill>
            <a:prstDash val="solid"/>
            <a:headEnd type="none" w="sm" len="sm"/>
            <a:tailEnd type="none" w="sm" len="sm"/>
          </a:ln>
        </p:spPr>
        <p:txBody>
          <a:bodyPr/>
          <a:lstStyle/>
          <a:p>
            <a:endParaRPr lang="en-US"/>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
            <p:custDataLst>
              <p:tags r:id="rId2"/>
            </p:custDataLst>
          </p:nvPr>
        </p:nvSpPr>
        <p:spPr>
          <a:xfrm>
            <a:off x="1183004" y="1253490"/>
            <a:ext cx="11403059" cy="1798320"/>
          </a:xfrm>
        </p:spPr>
        <p:txBody>
          <a:bodyPr/>
          <a:lstStyle/>
          <a:p>
            <a:r>
              <a:rPr lang="en-US"/>
              <a:t>Contents </a:t>
            </a:r>
          </a:p>
        </p:txBody>
      </p:sp>
      <p:sp>
        <p:nvSpPr>
          <p:cNvPr id="15" name="序号"/>
          <p:cNvSpPr txBox="1"/>
          <p:nvPr>
            <p:custDataLst>
              <p:tags r:id="rId3"/>
            </p:custDataLst>
          </p:nvPr>
        </p:nvSpPr>
        <p:spPr>
          <a:xfrm>
            <a:off x="2093583" y="3522998"/>
            <a:ext cx="974213" cy="697239"/>
          </a:xfrm>
          <a:prstGeom prst="rect">
            <a:avLst/>
          </a:prstGeom>
          <a:noFill/>
        </p:spPr>
        <p:txBody>
          <a:bodyPr wrap="square" lIns="137160" tIns="68580" rIns="137160" bIns="68580" rtlCol="0" anchor="t">
            <a:normAutofit/>
          </a:bodyPr>
          <a:lstStyle/>
          <a:p>
            <a:pPr lvl="0" algn="l">
              <a:buClrTx/>
              <a:buSzTx/>
              <a:buFontTx/>
            </a:pPr>
            <a:r>
              <a:rPr lang="en-US" altLang="zh-CN" sz="3600">
                <a:solidFill>
                  <a:schemeClr val="tx1"/>
                </a:solidFill>
                <a:latin typeface="Arial" panose="020B0604020202020204" pitchFamily="34" charset="0"/>
                <a:ea typeface="Arial" panose="020B0604020202020204" pitchFamily="34" charset="0"/>
                <a:cs typeface="Arial" panose="020B0604020202020204" pitchFamily="34" charset="0"/>
                <a:sym typeface="+mn-ea"/>
              </a:rPr>
              <a:t>01</a:t>
            </a:r>
          </a:p>
        </p:txBody>
      </p:sp>
      <p:sp>
        <p:nvSpPr>
          <p:cNvPr id="16" name="标题"/>
          <p:cNvSpPr txBox="1"/>
          <p:nvPr>
            <p:custDataLst>
              <p:tags r:id="rId4"/>
            </p:custDataLst>
          </p:nvPr>
        </p:nvSpPr>
        <p:spPr>
          <a:xfrm>
            <a:off x="2946620" y="3305651"/>
            <a:ext cx="6063579" cy="1139627"/>
          </a:xfrm>
          <a:prstGeom prst="rect">
            <a:avLst/>
          </a:prstGeom>
          <a:noFill/>
        </p:spPr>
        <p:txBody>
          <a:bodyPr wrap="square" lIns="0" tIns="0" rIns="0" bIns="0" rtlCol="0" anchor="ctr" anchorCtr="0">
            <a:normAutofit/>
          </a:bodyPr>
          <a:lstStyle/>
          <a:p>
            <a:pPr algn="l"/>
            <a:r>
              <a:rPr lang="zh-CN" altLang="en-US" sz="4200" dirty="0">
                <a:solidFill>
                  <a:schemeClr val="tx1"/>
                </a:solidFill>
                <a:latin typeface="Arial" panose="020B0604020202020204" pitchFamily="34" charset="0"/>
                <a:ea typeface="Arial" panose="020B0604020202020204" pitchFamily="34" charset="0"/>
                <a:cs typeface="Arial" panose="020B0604020202020204" pitchFamily="34" charset="0"/>
                <a:sym typeface="+mn-ea"/>
              </a:rPr>
              <a:t>MỤC LỤC </a:t>
            </a:r>
          </a:p>
        </p:txBody>
      </p:sp>
      <p:sp>
        <p:nvSpPr>
          <p:cNvPr id="23" name="序号"/>
          <p:cNvSpPr txBox="1"/>
          <p:nvPr>
            <p:custDataLst>
              <p:tags r:id="rId5"/>
            </p:custDataLst>
          </p:nvPr>
        </p:nvSpPr>
        <p:spPr>
          <a:xfrm>
            <a:off x="2093583" y="4933826"/>
            <a:ext cx="1003064" cy="697239"/>
          </a:xfrm>
          <a:prstGeom prst="rect">
            <a:avLst/>
          </a:prstGeom>
          <a:noFill/>
        </p:spPr>
        <p:txBody>
          <a:bodyPr wrap="square" lIns="137160" tIns="68580" rIns="137160" bIns="68580" rtlCol="0" anchor="t">
            <a:normAutofit/>
          </a:bodyPr>
          <a:lstStyle/>
          <a:p>
            <a:pPr lvl="0" algn="l">
              <a:buClrTx/>
              <a:buSzTx/>
              <a:buFontTx/>
            </a:pPr>
            <a:r>
              <a:rPr lang="en-US" altLang="zh-CN" sz="3600" dirty="0">
                <a:solidFill>
                  <a:schemeClr val="tx1"/>
                </a:solidFill>
                <a:latin typeface="Arial" panose="020B0604020202020204" pitchFamily="34" charset="0"/>
                <a:ea typeface="Arial" panose="020B0604020202020204" pitchFamily="34" charset="0"/>
                <a:cs typeface="Arial" panose="020B0604020202020204" pitchFamily="34" charset="0"/>
                <a:sym typeface="+mn-ea"/>
              </a:rPr>
              <a:t>03</a:t>
            </a:r>
          </a:p>
        </p:txBody>
      </p:sp>
      <p:sp>
        <p:nvSpPr>
          <p:cNvPr id="25" name="标题"/>
          <p:cNvSpPr txBox="1"/>
          <p:nvPr>
            <p:custDataLst>
              <p:tags r:id="rId6"/>
            </p:custDataLst>
          </p:nvPr>
        </p:nvSpPr>
        <p:spPr>
          <a:xfrm>
            <a:off x="2946620" y="4716479"/>
            <a:ext cx="6063579" cy="1139627"/>
          </a:xfrm>
          <a:prstGeom prst="rect">
            <a:avLst/>
          </a:prstGeom>
          <a:noFill/>
        </p:spPr>
        <p:txBody>
          <a:bodyPr wrap="square" lIns="0" tIns="0" rIns="0" bIns="0" rtlCol="0" anchor="ctr" anchorCtr="0">
            <a:normAutofit/>
          </a:bodyPr>
          <a:lstStyle/>
          <a:p>
            <a:pPr lvl="0" algn="l">
              <a:buClrTx/>
              <a:buSzTx/>
              <a:buFontTx/>
            </a:pPr>
            <a:r>
              <a:rPr lang="zh-CN" altLang="en-US" sz="4200" dirty="0">
                <a:latin typeface="Arial" panose="020B0604020202020204" pitchFamily="34" charset="0"/>
                <a:ea typeface="Arial" panose="020B0604020202020204" pitchFamily="34" charset="0"/>
                <a:cs typeface="Arial" panose="020B0604020202020204" pitchFamily="34" charset="0"/>
                <a:sym typeface="+mn-ea"/>
              </a:rPr>
              <a:t>Mô tả quy trình</a:t>
            </a:r>
          </a:p>
        </p:txBody>
      </p:sp>
      <p:sp>
        <p:nvSpPr>
          <p:cNvPr id="4" name="序号"/>
          <p:cNvSpPr txBox="1"/>
          <p:nvPr>
            <p:custDataLst>
              <p:tags r:id="rId7"/>
            </p:custDataLst>
          </p:nvPr>
        </p:nvSpPr>
        <p:spPr>
          <a:xfrm>
            <a:off x="2093583" y="6344654"/>
            <a:ext cx="1018451" cy="697239"/>
          </a:xfrm>
          <a:prstGeom prst="rect">
            <a:avLst/>
          </a:prstGeom>
          <a:noFill/>
        </p:spPr>
        <p:txBody>
          <a:bodyPr wrap="square" lIns="137160" tIns="68580" rIns="137160" bIns="68580" rtlCol="0" anchor="t">
            <a:normAutofit/>
          </a:bodyPr>
          <a:lstStyle/>
          <a:p>
            <a:pPr lvl="0" algn="l">
              <a:buClrTx/>
              <a:buSzTx/>
              <a:buFontTx/>
            </a:pPr>
            <a:r>
              <a:rPr lang="en-US" altLang="zh-CN" sz="3600">
                <a:solidFill>
                  <a:schemeClr val="tx1"/>
                </a:solidFill>
                <a:latin typeface="Arial" panose="020B0604020202020204" pitchFamily="34" charset="0"/>
                <a:ea typeface="Arial" panose="020B0604020202020204" pitchFamily="34" charset="0"/>
                <a:cs typeface="Arial" panose="020B0604020202020204" pitchFamily="34" charset="0"/>
                <a:sym typeface="+mn-ea"/>
              </a:rPr>
              <a:t>05</a:t>
            </a:r>
          </a:p>
        </p:txBody>
      </p:sp>
      <p:sp>
        <p:nvSpPr>
          <p:cNvPr id="5" name="标题"/>
          <p:cNvSpPr txBox="1"/>
          <p:nvPr>
            <p:custDataLst>
              <p:tags r:id="rId8"/>
            </p:custDataLst>
          </p:nvPr>
        </p:nvSpPr>
        <p:spPr>
          <a:xfrm>
            <a:off x="2946620" y="6127307"/>
            <a:ext cx="6063579" cy="1139627"/>
          </a:xfrm>
          <a:prstGeom prst="rect">
            <a:avLst/>
          </a:prstGeom>
          <a:noFill/>
        </p:spPr>
        <p:txBody>
          <a:bodyPr wrap="square" lIns="0" tIns="0" rIns="0" bIns="0" rtlCol="0" anchor="ctr" anchorCtr="0">
            <a:normAutofit/>
          </a:bodyPr>
          <a:lstStyle/>
          <a:p>
            <a:pPr lvl="0" algn="l">
              <a:buClrTx/>
              <a:buSzTx/>
              <a:buFontTx/>
            </a:pPr>
            <a:r>
              <a:rPr lang="zh-CN" altLang="en-US" sz="4200" dirty="0">
                <a:latin typeface="Arial" panose="020B0604020202020204" pitchFamily="34" charset="0"/>
                <a:ea typeface="Arial" panose="020B0604020202020204" pitchFamily="34" charset="0"/>
                <a:cs typeface="Arial" panose="020B0604020202020204" pitchFamily="34" charset="0"/>
                <a:sym typeface="+mn-ea"/>
              </a:rPr>
              <a:t>Yêu cầu</a:t>
            </a:r>
          </a:p>
        </p:txBody>
      </p:sp>
      <p:sp>
        <p:nvSpPr>
          <p:cNvPr id="7" name="序号"/>
          <p:cNvSpPr txBox="1"/>
          <p:nvPr>
            <p:custDataLst>
              <p:tags r:id="rId9"/>
            </p:custDataLst>
          </p:nvPr>
        </p:nvSpPr>
        <p:spPr>
          <a:xfrm>
            <a:off x="2093583" y="7755482"/>
            <a:ext cx="1016528" cy="697239"/>
          </a:xfrm>
          <a:prstGeom prst="rect">
            <a:avLst/>
          </a:prstGeom>
          <a:noFill/>
        </p:spPr>
        <p:txBody>
          <a:bodyPr wrap="square" lIns="137160" tIns="68580" rIns="137160" bIns="68580" rtlCol="0" anchor="t">
            <a:normAutofit/>
          </a:bodyPr>
          <a:lstStyle/>
          <a:p>
            <a:pPr lvl="0" algn="l">
              <a:buClrTx/>
              <a:buSzTx/>
              <a:buFontTx/>
            </a:pPr>
            <a:r>
              <a:rPr lang="en-US" altLang="zh-CN" sz="3600">
                <a:solidFill>
                  <a:schemeClr val="tx1"/>
                </a:solidFill>
                <a:latin typeface="Arial" panose="020B0604020202020204" pitchFamily="34" charset="0"/>
                <a:ea typeface="Arial" panose="020B0604020202020204" pitchFamily="34" charset="0"/>
                <a:cs typeface="Arial" panose="020B0604020202020204" pitchFamily="34" charset="0"/>
                <a:sym typeface="+mn-ea"/>
              </a:rPr>
              <a:t>07</a:t>
            </a:r>
          </a:p>
        </p:txBody>
      </p:sp>
      <p:sp>
        <p:nvSpPr>
          <p:cNvPr id="9" name="标题"/>
          <p:cNvSpPr txBox="1"/>
          <p:nvPr>
            <p:custDataLst>
              <p:tags r:id="rId10"/>
            </p:custDataLst>
          </p:nvPr>
        </p:nvSpPr>
        <p:spPr>
          <a:xfrm>
            <a:off x="2946620" y="7538135"/>
            <a:ext cx="6063579" cy="1139627"/>
          </a:xfrm>
          <a:prstGeom prst="rect">
            <a:avLst/>
          </a:prstGeom>
          <a:noFill/>
        </p:spPr>
        <p:txBody>
          <a:bodyPr wrap="square" lIns="0" tIns="0" rIns="0" bIns="0" rtlCol="0" anchor="ctr" anchorCtr="0">
            <a:normAutofit/>
          </a:bodyPr>
          <a:lstStyle/>
          <a:p>
            <a:pPr lvl="0" algn="l">
              <a:buClrTx/>
              <a:buSzTx/>
              <a:buFontTx/>
            </a:pPr>
            <a:r>
              <a:rPr lang="zh-CN" altLang="en-US" sz="4200" dirty="0">
                <a:latin typeface="Arial" panose="020B0604020202020204" pitchFamily="34" charset="0"/>
                <a:ea typeface="Arial" panose="020B0604020202020204" pitchFamily="34" charset="0"/>
                <a:cs typeface="Arial" panose="020B0604020202020204" pitchFamily="34" charset="0"/>
                <a:sym typeface="+mn-ea"/>
              </a:rPr>
              <a:t>Testing</a:t>
            </a:r>
          </a:p>
        </p:txBody>
      </p:sp>
      <p:sp>
        <p:nvSpPr>
          <p:cNvPr id="11" name="序号"/>
          <p:cNvSpPr txBox="1"/>
          <p:nvPr>
            <p:custDataLst>
              <p:tags r:id="rId11"/>
            </p:custDataLst>
          </p:nvPr>
        </p:nvSpPr>
        <p:spPr>
          <a:xfrm>
            <a:off x="9105408" y="3522998"/>
            <a:ext cx="974213" cy="697239"/>
          </a:xfrm>
          <a:prstGeom prst="rect">
            <a:avLst/>
          </a:prstGeom>
          <a:noFill/>
        </p:spPr>
        <p:txBody>
          <a:bodyPr wrap="square" lIns="137160" tIns="68580" rIns="137160" bIns="68580" rtlCol="0" anchor="t">
            <a:normAutofit/>
          </a:bodyPr>
          <a:lstStyle/>
          <a:p>
            <a:pPr lvl="0" algn="l">
              <a:buClrTx/>
              <a:buSzTx/>
              <a:buFontTx/>
            </a:pPr>
            <a:r>
              <a:rPr lang="en-US" altLang="zh-CN" sz="3600">
                <a:solidFill>
                  <a:schemeClr val="tx1"/>
                </a:solidFill>
                <a:latin typeface="Arial" panose="020B0604020202020204" pitchFamily="34" charset="0"/>
                <a:ea typeface="Arial" panose="020B0604020202020204" pitchFamily="34" charset="0"/>
                <a:cs typeface="Arial" panose="020B0604020202020204" pitchFamily="34" charset="0"/>
                <a:sym typeface="+mn-ea"/>
              </a:rPr>
              <a:t>02</a:t>
            </a:r>
          </a:p>
        </p:txBody>
      </p:sp>
      <p:sp>
        <p:nvSpPr>
          <p:cNvPr id="14" name="标题"/>
          <p:cNvSpPr txBox="1"/>
          <p:nvPr>
            <p:custDataLst>
              <p:tags r:id="rId12"/>
            </p:custDataLst>
          </p:nvPr>
        </p:nvSpPr>
        <p:spPr>
          <a:xfrm>
            <a:off x="9958445" y="3305651"/>
            <a:ext cx="6063579" cy="1139627"/>
          </a:xfrm>
          <a:prstGeom prst="rect">
            <a:avLst/>
          </a:prstGeom>
          <a:noFill/>
        </p:spPr>
        <p:txBody>
          <a:bodyPr wrap="square" lIns="0" tIns="0" rIns="0" bIns="0" rtlCol="0" anchor="ctr" anchorCtr="0">
            <a:normAutofit/>
          </a:bodyPr>
          <a:lstStyle/>
          <a:p>
            <a:pPr lvl="0" algn="l">
              <a:buClrTx/>
              <a:buSzTx/>
              <a:buFontTx/>
            </a:pPr>
            <a:r>
              <a:rPr lang="zh-CN" altLang="en-US" sz="4200" dirty="0">
                <a:latin typeface="Arial" panose="020B0604020202020204" pitchFamily="34" charset="0"/>
                <a:ea typeface="Arial" panose="020B0604020202020204" pitchFamily="34" charset="0"/>
                <a:cs typeface="Arial" panose="020B0604020202020204" pitchFamily="34" charset="0"/>
                <a:sym typeface="+mn-ea"/>
              </a:rPr>
              <a:t>Tổng quan dự án</a:t>
            </a:r>
          </a:p>
        </p:txBody>
      </p:sp>
      <p:sp>
        <p:nvSpPr>
          <p:cNvPr id="17" name="序号"/>
          <p:cNvSpPr txBox="1"/>
          <p:nvPr>
            <p:custDataLst>
              <p:tags r:id="rId13"/>
            </p:custDataLst>
          </p:nvPr>
        </p:nvSpPr>
        <p:spPr>
          <a:xfrm>
            <a:off x="9105408" y="4933826"/>
            <a:ext cx="1003064" cy="697239"/>
          </a:xfrm>
          <a:prstGeom prst="rect">
            <a:avLst/>
          </a:prstGeom>
          <a:noFill/>
        </p:spPr>
        <p:txBody>
          <a:bodyPr wrap="square" lIns="137160" tIns="68580" rIns="137160" bIns="68580" rtlCol="0" anchor="t">
            <a:normAutofit/>
          </a:bodyPr>
          <a:lstStyle/>
          <a:p>
            <a:pPr lvl="0" algn="l">
              <a:buClrTx/>
              <a:buSzTx/>
              <a:buFontTx/>
            </a:pPr>
            <a:r>
              <a:rPr lang="en-US" altLang="zh-CN" sz="3600">
                <a:solidFill>
                  <a:schemeClr val="tx1"/>
                </a:solidFill>
                <a:latin typeface="Arial" panose="020B0604020202020204" pitchFamily="34" charset="0"/>
                <a:ea typeface="Arial" panose="020B0604020202020204" pitchFamily="34" charset="0"/>
                <a:cs typeface="Arial" panose="020B0604020202020204" pitchFamily="34" charset="0"/>
                <a:sym typeface="+mn-ea"/>
              </a:rPr>
              <a:t>04</a:t>
            </a:r>
          </a:p>
        </p:txBody>
      </p:sp>
      <p:sp>
        <p:nvSpPr>
          <p:cNvPr id="20" name="标题"/>
          <p:cNvSpPr txBox="1"/>
          <p:nvPr>
            <p:custDataLst>
              <p:tags r:id="rId14"/>
            </p:custDataLst>
          </p:nvPr>
        </p:nvSpPr>
        <p:spPr>
          <a:xfrm>
            <a:off x="9958445" y="4716479"/>
            <a:ext cx="6063579" cy="1139627"/>
          </a:xfrm>
          <a:prstGeom prst="rect">
            <a:avLst/>
          </a:prstGeom>
          <a:noFill/>
        </p:spPr>
        <p:txBody>
          <a:bodyPr wrap="square" lIns="0" tIns="0" rIns="0" bIns="0" rtlCol="0" anchor="ctr" anchorCtr="0">
            <a:normAutofit/>
          </a:bodyPr>
          <a:lstStyle/>
          <a:p>
            <a:pPr lvl="0" algn="l">
              <a:buClrTx/>
              <a:buSzTx/>
              <a:buFontTx/>
            </a:pPr>
            <a:r>
              <a:rPr lang="zh-CN" altLang="en-US" sz="4200" dirty="0">
                <a:latin typeface="Arial" panose="020B0604020202020204" pitchFamily="34" charset="0"/>
                <a:ea typeface="Arial" panose="020B0604020202020204" pitchFamily="34" charset="0"/>
                <a:cs typeface="Arial" panose="020B0604020202020204" pitchFamily="34" charset="0"/>
                <a:sym typeface="+mn-ea"/>
              </a:rPr>
              <a:t>Kế hoạch dự án</a:t>
            </a:r>
          </a:p>
        </p:txBody>
      </p:sp>
      <p:sp>
        <p:nvSpPr>
          <p:cNvPr id="22" name="序号"/>
          <p:cNvSpPr txBox="1"/>
          <p:nvPr>
            <p:custDataLst>
              <p:tags r:id="rId15"/>
            </p:custDataLst>
          </p:nvPr>
        </p:nvSpPr>
        <p:spPr>
          <a:xfrm>
            <a:off x="9105408" y="6344654"/>
            <a:ext cx="1018451" cy="697239"/>
          </a:xfrm>
          <a:prstGeom prst="rect">
            <a:avLst/>
          </a:prstGeom>
          <a:noFill/>
        </p:spPr>
        <p:txBody>
          <a:bodyPr wrap="square" lIns="137160" tIns="68580" rIns="137160" bIns="68580" rtlCol="0" anchor="t">
            <a:normAutofit/>
          </a:bodyPr>
          <a:lstStyle/>
          <a:p>
            <a:pPr lvl="0" algn="l">
              <a:buClrTx/>
              <a:buSzTx/>
              <a:buFontTx/>
            </a:pPr>
            <a:r>
              <a:rPr lang="en-US" altLang="zh-CN" sz="3600">
                <a:solidFill>
                  <a:schemeClr val="tx1"/>
                </a:solidFill>
                <a:latin typeface="Arial" panose="020B0604020202020204" pitchFamily="34" charset="0"/>
                <a:ea typeface="Arial" panose="020B0604020202020204" pitchFamily="34" charset="0"/>
                <a:cs typeface="Arial" panose="020B0604020202020204" pitchFamily="34" charset="0"/>
                <a:sym typeface="+mn-ea"/>
              </a:rPr>
              <a:t>06</a:t>
            </a:r>
          </a:p>
        </p:txBody>
      </p:sp>
      <p:sp>
        <p:nvSpPr>
          <p:cNvPr id="24" name="标题"/>
          <p:cNvSpPr txBox="1"/>
          <p:nvPr>
            <p:custDataLst>
              <p:tags r:id="rId16"/>
            </p:custDataLst>
          </p:nvPr>
        </p:nvSpPr>
        <p:spPr>
          <a:xfrm>
            <a:off x="9958445" y="6127307"/>
            <a:ext cx="6063579" cy="1139627"/>
          </a:xfrm>
          <a:prstGeom prst="rect">
            <a:avLst/>
          </a:prstGeom>
          <a:noFill/>
        </p:spPr>
        <p:txBody>
          <a:bodyPr wrap="square" lIns="0" tIns="0" rIns="0" bIns="0" rtlCol="0" anchor="ctr" anchorCtr="0">
            <a:normAutofit/>
          </a:bodyPr>
          <a:lstStyle/>
          <a:p>
            <a:pPr lvl="0" algn="l">
              <a:buClrTx/>
              <a:buSzTx/>
              <a:buFontTx/>
            </a:pPr>
            <a:r>
              <a:rPr lang="zh-CN" altLang="en-US" sz="4200" dirty="0">
                <a:latin typeface="Arial" panose="020B0604020202020204" pitchFamily="34" charset="0"/>
                <a:ea typeface="Arial" panose="020B0604020202020204" pitchFamily="34" charset="0"/>
                <a:cs typeface="Arial" panose="020B0604020202020204" pitchFamily="34" charset="0"/>
                <a:sym typeface="+mn-ea"/>
              </a:rPr>
              <a:t>Database</a:t>
            </a:r>
          </a:p>
        </p:txBody>
      </p:sp>
      <p:sp>
        <p:nvSpPr>
          <p:cNvPr id="27" name="序号"/>
          <p:cNvSpPr txBox="1"/>
          <p:nvPr>
            <p:custDataLst>
              <p:tags r:id="rId17"/>
            </p:custDataLst>
          </p:nvPr>
        </p:nvSpPr>
        <p:spPr>
          <a:xfrm>
            <a:off x="9105408" y="7755482"/>
            <a:ext cx="1016528" cy="697239"/>
          </a:xfrm>
          <a:prstGeom prst="rect">
            <a:avLst/>
          </a:prstGeom>
          <a:noFill/>
        </p:spPr>
        <p:txBody>
          <a:bodyPr wrap="square" lIns="137160" tIns="68580" rIns="137160" bIns="68580" rtlCol="0" anchor="t">
            <a:normAutofit/>
          </a:bodyPr>
          <a:lstStyle/>
          <a:p>
            <a:pPr lvl="0" algn="l">
              <a:buClrTx/>
              <a:buSzTx/>
              <a:buFontTx/>
            </a:pPr>
            <a:r>
              <a:rPr lang="en-US" altLang="zh-CN" sz="3600">
                <a:solidFill>
                  <a:schemeClr val="tx1"/>
                </a:solidFill>
                <a:latin typeface="Arial" panose="020B0604020202020204" pitchFamily="34" charset="0"/>
                <a:ea typeface="Arial" panose="020B0604020202020204" pitchFamily="34" charset="0"/>
                <a:cs typeface="Arial" panose="020B0604020202020204" pitchFamily="34" charset="0"/>
                <a:sym typeface="+mn-ea"/>
              </a:rPr>
              <a:t>08</a:t>
            </a:r>
          </a:p>
        </p:txBody>
      </p:sp>
      <p:sp>
        <p:nvSpPr>
          <p:cNvPr id="28" name="标题"/>
          <p:cNvSpPr txBox="1"/>
          <p:nvPr>
            <p:custDataLst>
              <p:tags r:id="rId18"/>
            </p:custDataLst>
          </p:nvPr>
        </p:nvSpPr>
        <p:spPr>
          <a:xfrm>
            <a:off x="9958445" y="7538135"/>
            <a:ext cx="6063579" cy="1139627"/>
          </a:xfrm>
          <a:prstGeom prst="rect">
            <a:avLst/>
          </a:prstGeom>
          <a:noFill/>
        </p:spPr>
        <p:txBody>
          <a:bodyPr wrap="square" lIns="0" tIns="0" rIns="0" bIns="0" rtlCol="0" anchor="ctr" anchorCtr="0">
            <a:normAutofit/>
          </a:bodyPr>
          <a:lstStyle/>
          <a:p>
            <a:pPr lvl="0" algn="l">
              <a:buClrTx/>
              <a:buSzTx/>
              <a:buFontTx/>
            </a:pPr>
            <a:r>
              <a:rPr lang="zh-CN" altLang="en-US" sz="4200" dirty="0">
                <a:latin typeface="Arial" panose="020B0604020202020204" pitchFamily="34" charset="0"/>
                <a:ea typeface="Arial" panose="020B0604020202020204" pitchFamily="34" charset="0"/>
                <a:cs typeface="Arial" panose="020B0604020202020204" pitchFamily="34" charset="0"/>
                <a:sym typeface="+mn-ea"/>
              </a:rPr>
              <a:t>Prototype</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0486">
                <a:alpha val="100000"/>
              </a:srgbClr>
            </a:gs>
            <a:gs pos="50000">
              <a:srgbClr val="371559">
                <a:alpha val="100000"/>
              </a:srgbClr>
            </a:gs>
            <a:gs pos="100000">
              <a:srgbClr val="000000">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4" name="Group 4"/>
          <p:cNvGrpSpPr/>
          <p:nvPr/>
        </p:nvGrpSpPr>
        <p:grpSpPr>
          <a:xfrm>
            <a:off x="0" y="0"/>
            <a:ext cx="18288000" cy="3994346"/>
            <a:chOff x="0" y="0"/>
            <a:chExt cx="4816593" cy="1052009"/>
          </a:xfrm>
        </p:grpSpPr>
        <p:sp>
          <p:nvSpPr>
            <p:cNvPr id="5" name="Freeform 5"/>
            <p:cNvSpPr/>
            <p:nvPr/>
          </p:nvSpPr>
          <p:spPr>
            <a:xfrm>
              <a:off x="0" y="0"/>
              <a:ext cx="4816592" cy="1052009"/>
            </a:xfrm>
            <a:custGeom>
              <a:avLst/>
              <a:gdLst/>
              <a:ahLst/>
              <a:cxnLst/>
              <a:rect l="l" t="t" r="r" b="b"/>
              <a:pathLst>
                <a:path w="4816592" h="1052009">
                  <a:moveTo>
                    <a:pt x="0" y="0"/>
                  </a:moveTo>
                  <a:lnTo>
                    <a:pt x="4816592" y="0"/>
                  </a:lnTo>
                  <a:lnTo>
                    <a:pt x="4816592" y="1052009"/>
                  </a:lnTo>
                  <a:lnTo>
                    <a:pt x="0" y="1052009"/>
                  </a:lnTo>
                  <a:close/>
                </a:path>
              </a:pathLst>
            </a:custGeom>
            <a:solidFill>
              <a:srgbClr val="FFFFFF"/>
            </a:solidFill>
          </p:spPr>
          <p:txBody>
            <a:bodyPr/>
            <a:lstStyle/>
            <a:p>
              <a:endParaRPr lang="en-US"/>
            </a:p>
          </p:txBody>
        </p:sp>
        <p:sp>
          <p:nvSpPr>
            <p:cNvPr id="6" name="TextBox 6"/>
            <p:cNvSpPr txBox="1"/>
            <p:nvPr/>
          </p:nvSpPr>
          <p:spPr>
            <a:xfrm>
              <a:off x="0" y="-38100"/>
              <a:ext cx="4816593" cy="1090109"/>
            </a:xfrm>
            <a:prstGeom prst="rect">
              <a:avLst/>
            </a:prstGeom>
          </p:spPr>
          <p:txBody>
            <a:bodyPr lIns="50800" tIns="50800" rIns="50800" bIns="50800" rtlCol="0" anchor="ctr"/>
            <a:lstStyle/>
            <a:p>
              <a:pPr algn="ctr">
                <a:lnSpc>
                  <a:spcPts val="2660"/>
                </a:lnSpc>
                <a:spcBef>
                  <a:spcPct val="0"/>
                </a:spcBef>
              </a:pPr>
              <a:endParaRPr/>
            </a:p>
          </p:txBody>
        </p:sp>
      </p:grpSp>
      <p:sp>
        <p:nvSpPr>
          <p:cNvPr id="31" name="TextBox 31"/>
          <p:cNvSpPr txBox="1"/>
          <p:nvPr/>
        </p:nvSpPr>
        <p:spPr>
          <a:xfrm>
            <a:off x="1028700" y="1214635"/>
            <a:ext cx="8555600" cy="986745"/>
          </a:xfrm>
          <a:prstGeom prst="rect">
            <a:avLst/>
          </a:prstGeom>
        </p:spPr>
        <p:txBody>
          <a:bodyPr lIns="0" tIns="0" rIns="0" bIns="0" rtlCol="0" anchor="t">
            <a:spAutoFit/>
          </a:bodyPr>
          <a:lstStyle/>
          <a:p>
            <a:pPr algn="l">
              <a:lnSpc>
                <a:spcPts val="7680"/>
              </a:lnSpc>
              <a:spcBef>
                <a:spcPct val="0"/>
              </a:spcBef>
            </a:pPr>
            <a:r>
              <a:rPr lang="en-US" sz="6400" b="1" dirty="0">
                <a:solidFill>
                  <a:srgbClr val="391344"/>
                </a:solidFill>
                <a:latin typeface="Baloo Bhaijaan" panose="03080902040302020200" pitchFamily="66" charset="-78"/>
                <a:ea typeface="Poppins Bold" panose="00000800000000000000"/>
                <a:cs typeface="Baloo Bhaijaan" panose="03080902040302020200" pitchFamily="66" charset="-78"/>
                <a:sym typeface="Poppins Bold" panose="00000800000000000000"/>
              </a:rPr>
              <a:t>I. TỔNG QUAN DỰ ÁN</a:t>
            </a:r>
          </a:p>
        </p:txBody>
      </p:sp>
      <p:sp>
        <p:nvSpPr>
          <p:cNvPr id="36" name="Freeform 36"/>
          <p:cNvSpPr/>
          <p:nvPr/>
        </p:nvSpPr>
        <p:spPr>
          <a:xfrm flipH="1" flipV="1">
            <a:off x="9725810" y="-1232157"/>
            <a:ext cx="8562190" cy="5226504"/>
          </a:xfrm>
          <a:custGeom>
            <a:avLst/>
            <a:gdLst/>
            <a:ahLst/>
            <a:cxnLst/>
            <a:rect l="l" t="t" r="r" b="b"/>
            <a:pathLst>
              <a:path w="8562190" h="5226504">
                <a:moveTo>
                  <a:pt x="8562190" y="5226503"/>
                </a:moveTo>
                <a:lnTo>
                  <a:pt x="0" y="5226503"/>
                </a:lnTo>
                <a:lnTo>
                  <a:pt x="0" y="0"/>
                </a:lnTo>
                <a:lnTo>
                  <a:pt x="8562190" y="0"/>
                </a:lnTo>
                <a:lnTo>
                  <a:pt x="8562190" y="522650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7" name="Group 37"/>
          <p:cNvGrpSpPr/>
          <p:nvPr/>
        </p:nvGrpSpPr>
        <p:grpSpPr>
          <a:xfrm>
            <a:off x="-187024" y="-187024"/>
            <a:ext cx="1215724" cy="1215724"/>
            <a:chOff x="0" y="0"/>
            <a:chExt cx="320191" cy="320191"/>
          </a:xfrm>
        </p:grpSpPr>
        <p:sp>
          <p:nvSpPr>
            <p:cNvPr id="38" name="Freeform 38"/>
            <p:cNvSpPr/>
            <p:nvPr/>
          </p:nvSpPr>
          <p:spPr>
            <a:xfrm>
              <a:off x="0" y="0"/>
              <a:ext cx="320191" cy="320191"/>
            </a:xfrm>
            <a:custGeom>
              <a:avLst/>
              <a:gdLst/>
              <a:ahLst/>
              <a:cxnLst/>
              <a:rect l="l" t="t" r="r" b="b"/>
              <a:pathLst>
                <a:path w="320191" h="320191">
                  <a:moveTo>
                    <a:pt x="0" y="0"/>
                  </a:moveTo>
                  <a:lnTo>
                    <a:pt x="320191" y="0"/>
                  </a:lnTo>
                  <a:lnTo>
                    <a:pt x="320191" y="320191"/>
                  </a:lnTo>
                  <a:lnTo>
                    <a:pt x="0" y="320191"/>
                  </a:lnTo>
                  <a:close/>
                </a:path>
              </a:pathLst>
            </a:custGeom>
            <a:solidFill>
              <a:srgbClr val="000000">
                <a:alpha val="0"/>
              </a:srgbClr>
            </a:solidFill>
            <a:ln w="95250" cap="sq">
              <a:solidFill>
                <a:srgbClr val="391344"/>
              </a:solidFill>
              <a:prstDash val="solid"/>
              <a:miter/>
            </a:ln>
          </p:spPr>
          <p:txBody>
            <a:bodyPr/>
            <a:lstStyle/>
            <a:p>
              <a:endParaRPr lang="en-US"/>
            </a:p>
          </p:txBody>
        </p:sp>
        <p:sp>
          <p:nvSpPr>
            <p:cNvPr id="39" name="TextBox 39"/>
            <p:cNvSpPr txBox="1"/>
            <p:nvPr/>
          </p:nvSpPr>
          <p:spPr>
            <a:xfrm>
              <a:off x="0" y="-38100"/>
              <a:ext cx="320191" cy="358291"/>
            </a:xfrm>
            <a:prstGeom prst="rect">
              <a:avLst/>
            </a:prstGeom>
          </p:spPr>
          <p:txBody>
            <a:bodyPr lIns="50800" tIns="50800" rIns="50800" bIns="50800" rtlCol="0" anchor="ctr"/>
            <a:lstStyle/>
            <a:p>
              <a:pPr algn="ctr">
                <a:lnSpc>
                  <a:spcPts val="2660"/>
                </a:lnSpc>
              </a:pPr>
              <a:endParaRPr/>
            </a:p>
          </p:txBody>
        </p:sp>
      </p:grpSp>
      <p:pic>
        <p:nvPicPr>
          <p:cNvPr id="1026" name="Picture 2" descr="Tổng quan về quản lý dự án (Project Manage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 y="2933700"/>
            <a:ext cx="5943604" cy="735330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6400798" y="2705100"/>
            <a:ext cx="5334002" cy="6781800"/>
          </a:xfrm>
          <a:prstGeom prst="rect">
            <a:avLst/>
          </a:prstGeom>
          <a:solidFill>
            <a:schemeClr val="bg1"/>
          </a:solidFill>
          <a:ln w="57150">
            <a:solidFill>
              <a:schemeClr val="accent4">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l" rtl="0" eaLnBrk="1" fontAlgn="ctr" latinLnBrk="0" hangingPunct="1">
              <a:spcBef>
                <a:spcPts val="0"/>
              </a:spcBef>
              <a:spcAft>
                <a:spcPts val="0"/>
              </a:spcAft>
              <a:buFont typeface="Arial" panose="020B0604020202020204" pitchFamily="34" charset="0"/>
              <a:buChar char="•"/>
            </a:pPr>
            <a:r>
              <a:rPr lang="en-US" sz="2800" b="1" i="0" u="sng" strike="noStrike" kern="1200" dirty="0">
                <a:solidFill>
                  <a:srgbClr val="000000"/>
                </a:solidFill>
                <a:effectLst/>
                <a:latin typeface="Times New Roman" panose="02020603050405020304" pitchFamily="18" charset="0"/>
                <a:ea typeface="Cabin Semi-Bold" pitchFamily="2" charset="77"/>
                <a:cs typeface="Times New Roman" panose="02020603050405020304" pitchFamily="18" charset="0"/>
              </a:rPr>
              <a:t>GIỚI THIỆU</a:t>
            </a:r>
            <a:endParaRPr lang="en-US" sz="2800" b="0" i="0" u="sng" strike="noStrike" dirty="0">
              <a:effectLst/>
              <a:latin typeface="Times New Roman" panose="02020603050405020304" pitchFamily="18" charset="0"/>
              <a:cs typeface="Times New Roman" panose="02020603050405020304" pitchFamily="18" charset="0"/>
            </a:endParaRPr>
          </a:p>
          <a:p>
            <a:pPr marL="658495" indent="-457200" rtl="0" eaLnBrk="1" fontAlgn="t" latinLnBrk="0" hangingPunct="1">
              <a:spcBef>
                <a:spcPts val="0"/>
              </a:spcBef>
              <a:spcAft>
                <a:spcPts val="0"/>
              </a:spcAft>
              <a:buFont typeface="Arial" panose="020B0604020202020204" pitchFamily="34" charset="0"/>
              <a:buChar char="•"/>
            </a:pP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Thời</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đại</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số</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hóa</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&amp;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học</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tập</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chủ</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động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a:t>
            </a:r>
            <a:endParaRPr lang="en-US" sz="2800" b="1" i="0" u="none" strike="noStrike" dirty="0">
              <a:effectLst/>
              <a:latin typeface="Times New Roman" panose="02020603050405020304" pitchFamily="18" charset="0"/>
              <a:cs typeface="Times New Roman" panose="02020603050405020304" pitchFamily="18" charset="0"/>
            </a:endParaRPr>
          </a:p>
          <a:p>
            <a:pPr marL="658495" indent="-457200" rtl="0" eaLnBrk="1" fontAlgn="t" latinLnBrk="0" hangingPunct="1">
              <a:spcBef>
                <a:spcPts val="0"/>
              </a:spcBef>
              <a:spcAft>
                <a:spcPts val="0"/>
              </a:spcAft>
              <a:buFont typeface="Arial" panose="020B0604020202020204" pitchFamily="34" charset="0"/>
              <a:buChar char="•"/>
            </a:pP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Website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của</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chúng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tôi</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ra</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đời</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với</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sứ</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mệnh</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trở</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thành</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nền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tảng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học</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tập</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toàn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diện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a:t>
            </a:r>
            <a:endParaRPr lang="en-US" sz="2800" b="1" i="0" u="none" strike="noStrike" dirty="0">
              <a:effectLst/>
              <a:latin typeface="Times New Roman" panose="02020603050405020304" pitchFamily="18" charset="0"/>
              <a:cs typeface="Times New Roman" panose="02020603050405020304" pitchFamily="18" charset="0"/>
            </a:endParaRPr>
          </a:p>
          <a:p>
            <a:pPr marL="658495" indent="-457200" rtl="0" eaLnBrk="1" fontAlgn="t" latinLnBrk="0" hangingPunct="1">
              <a:spcBef>
                <a:spcPts val="0"/>
              </a:spcBef>
              <a:spcAft>
                <a:spcPts val="0"/>
              </a:spcAft>
              <a:buFont typeface="Arial" panose="020B0604020202020204" pitchFamily="34" charset="0"/>
              <a:buChar char="•"/>
            </a:pP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Thiết</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kế</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thân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thiện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dễ</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sử</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dụng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a:t>
            </a:r>
            <a:endParaRPr lang="en-US" sz="2800" b="1" i="0" u="none" strike="noStrike" dirty="0">
              <a:effectLst/>
              <a:latin typeface="Times New Roman" panose="02020603050405020304" pitchFamily="18" charset="0"/>
              <a:cs typeface="Times New Roman" panose="02020603050405020304" pitchFamily="18" charset="0"/>
            </a:endParaRPr>
          </a:p>
          <a:p>
            <a:pPr marL="658495" indent="-457200" fontAlgn="t">
              <a:buFont typeface="Arial" panose="020B0604020202020204" pitchFamily="34" charset="0"/>
              <a:buChar char="•"/>
            </a:pPr>
            <a:r>
              <a:rPr lang="en-US" sz="2800" b="1" dirty="0" err="1">
                <a:solidFill>
                  <a:srgbClr val="000000"/>
                </a:solidFill>
                <a:latin typeface="Times New Roman" panose="02020603050405020304" pitchFamily="18" charset="0"/>
                <a:cs typeface="Times New Roman" panose="02020603050405020304" pitchFamily="18" charset="0"/>
              </a:rPr>
              <a:t>Giải</a:t>
            </a:r>
            <a:r>
              <a:rPr lang="en-US" sz="2800" b="1" dirty="0">
                <a:solidFill>
                  <a:srgbClr val="000000"/>
                </a:solidFill>
                <a:latin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cs typeface="Times New Roman" panose="02020603050405020304" pitchFamily="18" charset="0"/>
              </a:rPr>
              <a:t>quyết</a:t>
            </a:r>
            <a:r>
              <a:rPr lang="en-US" sz="2800" b="1" dirty="0">
                <a:solidFill>
                  <a:srgbClr val="000000"/>
                </a:solidFill>
                <a:latin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cs typeface="Times New Roman" panose="02020603050405020304" pitchFamily="18" charset="0"/>
              </a:rPr>
              <a:t>vấn</a:t>
            </a:r>
            <a:r>
              <a:rPr lang="en-US" sz="2800" b="1" dirty="0">
                <a:solidFill>
                  <a:srgbClr val="000000"/>
                </a:solidFill>
                <a:latin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cs typeface="Times New Roman" panose="02020603050405020304" pitchFamily="18" charset="0"/>
              </a:rPr>
              <a:t>đề</a:t>
            </a:r>
            <a:r>
              <a:rPr lang="en-US" sz="2800" b="1" dirty="0">
                <a:solidFill>
                  <a:srgbClr val="000000"/>
                </a:solidFill>
                <a:latin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cs typeface="Times New Roman" panose="02020603050405020304" pitchFamily="18" charset="0"/>
              </a:rPr>
              <a:t>hậu</a:t>
            </a:r>
            <a:r>
              <a:rPr lang="en-US" sz="2800" b="1" dirty="0">
                <a:solidFill>
                  <a:srgbClr val="000000"/>
                </a:solidFill>
                <a:latin typeface="Times New Roman" panose="02020603050405020304" pitchFamily="18" charset="0"/>
                <a:cs typeface="Times New Roman" panose="02020603050405020304" pitchFamily="18" charset="0"/>
              </a:rPr>
              <a:t> covid </a:t>
            </a:r>
            <a:r>
              <a:rPr lang="en-US" sz="2800" b="1" dirty="0" err="1">
                <a:solidFill>
                  <a:srgbClr val="000000"/>
                </a:solidFill>
                <a:latin typeface="Times New Roman" panose="02020603050405020304" pitchFamily="18" charset="0"/>
                <a:cs typeface="Times New Roman" panose="02020603050405020304" pitchFamily="18" charset="0"/>
              </a:rPr>
              <a:t>và</a:t>
            </a:r>
            <a:r>
              <a:rPr lang="en-US" sz="2800" b="1" dirty="0">
                <a:solidFill>
                  <a:srgbClr val="000000"/>
                </a:solidFill>
                <a:latin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cs typeface="Times New Roman" panose="02020603050405020304" pitchFamily="18" charset="0"/>
              </a:rPr>
              <a:t>thông</a:t>
            </a:r>
            <a:r>
              <a:rPr lang="en-US" sz="2800" b="1" dirty="0">
                <a:solidFill>
                  <a:srgbClr val="000000"/>
                </a:solidFill>
                <a:latin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cs typeface="Times New Roman" panose="02020603050405020304" pitchFamily="18" charset="0"/>
              </a:rPr>
              <a:t>tư</a:t>
            </a:r>
            <a:r>
              <a:rPr lang="en-US" sz="2800" b="1" dirty="0">
                <a:solidFill>
                  <a:srgbClr val="000000"/>
                </a:solidFill>
                <a:latin typeface="Times New Roman" panose="02020603050405020304" pitchFamily="18" charset="0"/>
                <a:cs typeface="Times New Roman" panose="02020603050405020304" pitchFamily="18" charset="0"/>
              </a:rPr>
              <a:t> 29/2024/TT-BGDĐT </a:t>
            </a:r>
            <a:endParaRPr lang="en-US" sz="2800" b="1" i="0" dirty="0">
              <a:solidFill>
                <a:srgbClr val="031739"/>
              </a:solidFill>
              <a:effectLst/>
              <a:latin typeface="Merriweather" panose="00000500000000000000" pitchFamily="2" charset="0"/>
            </a:endParaRPr>
          </a:p>
          <a:p>
            <a:pPr marL="393065" indent="-191770" rtl="0" eaLnBrk="1" fontAlgn="t" latinLnBrk="0" hangingPunct="1">
              <a:spcBef>
                <a:spcPts val="0"/>
              </a:spcBef>
              <a:spcAft>
                <a:spcPts val="0"/>
              </a:spcAft>
            </a:pPr>
            <a:endParaRPr lang="en-US" sz="2800" b="1" i="0" u="none" strike="noStrike" dirty="0">
              <a:effectLst/>
              <a:latin typeface="Times New Roman" panose="02020603050405020304" pitchFamily="18" charset="0"/>
              <a:cs typeface="Times New Roman" panose="02020603050405020304" pitchFamily="18" charset="0"/>
            </a:endParaRPr>
          </a:p>
        </p:txBody>
      </p:sp>
      <p:sp>
        <p:nvSpPr>
          <p:cNvPr id="43" name="Rectangle 42"/>
          <p:cNvSpPr/>
          <p:nvPr/>
        </p:nvSpPr>
        <p:spPr>
          <a:xfrm>
            <a:off x="12420598" y="4241996"/>
            <a:ext cx="5334001" cy="5797354"/>
          </a:xfrm>
          <a:prstGeom prst="rect">
            <a:avLst/>
          </a:prstGeom>
          <a:solidFill>
            <a:schemeClr val="bg1"/>
          </a:solidFill>
          <a:ln w="57150">
            <a:solidFill>
              <a:schemeClr val="accent4">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l" rtl="0" eaLnBrk="1" fontAlgn="ctr" latinLnBrk="0" hangingPunct="1">
              <a:spcBef>
                <a:spcPts val="0"/>
              </a:spcBef>
              <a:spcAft>
                <a:spcPts val="0"/>
              </a:spcAft>
              <a:buFont typeface="Arial" panose="020B0604020202020204" pitchFamily="34" charset="0"/>
              <a:buChar char="•"/>
            </a:pPr>
            <a:r>
              <a:rPr lang="en-US" sz="2800" b="1" i="0" u="sng" strike="noStrike" kern="1200" dirty="0">
                <a:solidFill>
                  <a:srgbClr val="000000"/>
                </a:solidFill>
                <a:effectLst/>
                <a:latin typeface="Times New Roman" panose="02020603050405020304" pitchFamily="18" charset="0"/>
                <a:ea typeface="Cabin" pitchFamily="2" charset="77"/>
                <a:cs typeface="Times New Roman" panose="02020603050405020304" pitchFamily="18" charset="0"/>
              </a:rPr>
              <a:t>CHỨC NĂNG TỔNG QUÁT</a:t>
            </a:r>
            <a:endParaRPr lang="en-US" sz="2800" b="1" i="0" u="sng" strike="noStrike" dirty="0">
              <a:effectLst/>
              <a:latin typeface="Times New Roman" panose="02020603050405020304" pitchFamily="18" charset="0"/>
              <a:cs typeface="Times New Roman" panose="02020603050405020304" pitchFamily="18" charset="0"/>
            </a:endParaRPr>
          </a:p>
          <a:p>
            <a:pPr marL="393065" indent="-191770" algn="l" rtl="0" eaLnBrk="1" fontAlgn="t" latinLnBrk="0" hangingPunct="1">
              <a:spcBef>
                <a:spcPts val="0"/>
              </a:spcBef>
              <a:spcAft>
                <a:spcPts val="0"/>
              </a:spcAft>
            </a:pP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Chức</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năng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người</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dùng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a:t>
            </a:r>
          </a:p>
          <a:p>
            <a:pPr marL="393065" indent="-191770" algn="l" rtl="0" eaLnBrk="1" fontAlgn="t" latinLnBrk="0" hangingPunct="1">
              <a:spcBef>
                <a:spcPts val="0"/>
              </a:spcBef>
              <a:spcAft>
                <a:spcPts val="0"/>
              </a:spcAft>
            </a:pP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Đăng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nhập</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đăng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ký</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đăng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ký</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khóa</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học</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lịch</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sử</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mua</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hàng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thông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báo</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giỏ</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hàng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thanh</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toán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bình</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luận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đánh</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giá</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tìm</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kiếm</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tạo</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khóa</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học</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học</a:t>
            </a:r>
            <a:endParaRPr lang="en-US" sz="2800" b="0" i="0" u="none" strike="noStrike" dirty="0">
              <a:effectLst/>
              <a:latin typeface="Times New Roman" panose="02020603050405020304" pitchFamily="18" charset="0"/>
              <a:cs typeface="Times New Roman" panose="02020603050405020304" pitchFamily="18" charset="0"/>
            </a:endParaRPr>
          </a:p>
          <a:p>
            <a:pPr marL="393065" indent="-191770" algn="l" rtl="0" eaLnBrk="1" fontAlgn="t" latinLnBrk="0" hangingPunct="1">
              <a:spcBef>
                <a:spcPts val="0"/>
              </a:spcBef>
              <a:spcAft>
                <a:spcPts val="0"/>
              </a:spcAft>
            </a:pP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Chức</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năng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Amin: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Tạo</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các</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tài</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khoản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quản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lý</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học</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viên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quản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lý</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khóa</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học</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quản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lý</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lịch</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sử</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giao</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dịch</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quản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lý</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thống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kê</a:t>
            </a:r>
            <a:endParaRPr lang="en-US" sz="2800" b="0" i="0" u="none" strike="noStrike" dirty="0">
              <a:effectLst/>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
            <p:custDataLst>
              <p:tags r:id="rId2"/>
            </p:custDataLst>
          </p:nvPr>
        </p:nvSpPr>
        <p:spPr>
          <a:xfrm>
            <a:off x="457200" y="800100"/>
            <a:ext cx="13217525" cy="1798320"/>
          </a:xfrm>
        </p:spPr>
        <p:txBody>
          <a:bodyPr>
            <a:normAutofit/>
          </a:bodyPr>
          <a:lstStyle/>
          <a:p>
            <a:r>
              <a:rPr lang="en-US" sz="5555"/>
              <a:t>Sơ đồ hoạt động mức ngữ cảnh</a:t>
            </a:r>
          </a:p>
        </p:txBody>
      </p:sp>
      <p:pic>
        <p:nvPicPr>
          <p:cNvPr id="5" name="Picture 4" descr="A diagram of a computer system&#10;&#10;AI-generated content may be incorrect.">
            <a:extLst>
              <a:ext uri="{FF2B5EF4-FFF2-40B4-BE49-F238E27FC236}">
                <a16:creationId xmlns:a16="http://schemas.microsoft.com/office/drawing/2014/main" id="{4442A48C-4141-C277-959F-2C31B8E38C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7683" y="2139265"/>
            <a:ext cx="13312633" cy="6008469"/>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
            <p:custDataLst>
              <p:tags r:id="rId2"/>
            </p:custDataLst>
          </p:nvPr>
        </p:nvSpPr>
        <p:spPr>
          <a:xfrm>
            <a:off x="457200" y="800100"/>
            <a:ext cx="13217525" cy="1798320"/>
          </a:xfrm>
        </p:spPr>
        <p:txBody>
          <a:bodyPr>
            <a:normAutofit/>
          </a:bodyPr>
          <a:lstStyle/>
          <a:p>
            <a:r>
              <a:rPr lang="en-US" sz="5555"/>
              <a:t>Sơ đồ phân cấp chức năng</a:t>
            </a:r>
          </a:p>
        </p:txBody>
      </p:sp>
      <p:pic>
        <p:nvPicPr>
          <p:cNvPr id="4" name="Picture 3"/>
          <p:cNvPicPr>
            <a:picLocks noChangeAspect="1"/>
          </p:cNvPicPr>
          <p:nvPr/>
        </p:nvPicPr>
        <p:blipFill>
          <a:blip r:embed="rId5"/>
          <a:stretch>
            <a:fillRect/>
          </a:stretch>
        </p:blipFill>
        <p:spPr>
          <a:xfrm>
            <a:off x="1752600" y="2095500"/>
            <a:ext cx="14748510" cy="7399655"/>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8205578" y="2740774"/>
            <a:ext cx="7820044" cy="1028700"/>
          </a:xfrm>
          <a:prstGeom prst="rect">
            <a:avLst/>
          </a:prstGeom>
        </p:spPr>
        <p:txBody>
          <a:bodyPr lIns="0" tIns="0" rIns="0" bIns="0" rtlCol="0" anchor="t">
            <a:spAutoFit/>
          </a:bodyPr>
          <a:lstStyle/>
          <a:p>
            <a:pPr algn="l">
              <a:lnSpc>
                <a:spcPts val="7680"/>
              </a:lnSpc>
              <a:spcBef>
                <a:spcPct val="0"/>
              </a:spcBef>
            </a:pPr>
            <a:r>
              <a:rPr lang="en-US" sz="6400" b="1">
                <a:solidFill>
                  <a:srgbClr val="FFFFFF"/>
                </a:solidFill>
                <a:latin typeface="Poppins Bold" panose="00000800000000000000"/>
                <a:ea typeface="Poppins Bold" panose="00000800000000000000"/>
                <a:cs typeface="Poppins Bold" panose="00000800000000000000"/>
                <a:sym typeface="Poppins Bold" panose="00000800000000000000"/>
              </a:rPr>
              <a:t>Conclusion</a:t>
            </a:r>
          </a:p>
        </p:txBody>
      </p:sp>
      <p:sp>
        <p:nvSpPr>
          <p:cNvPr id="7" name="TextBox 7"/>
          <p:cNvSpPr txBox="1"/>
          <p:nvPr/>
        </p:nvSpPr>
        <p:spPr>
          <a:xfrm>
            <a:off x="8205578" y="4060076"/>
            <a:ext cx="9053722" cy="4400550"/>
          </a:xfrm>
          <a:prstGeom prst="rect">
            <a:avLst/>
          </a:prstGeom>
        </p:spPr>
        <p:txBody>
          <a:bodyPr lIns="0" tIns="0" rIns="0" bIns="0" rtlCol="0" anchor="t">
            <a:spAutoFit/>
          </a:bodyPr>
          <a:lstStyle/>
          <a:p>
            <a:pPr algn="l">
              <a:lnSpc>
                <a:spcPts val="3840"/>
              </a:lnSpc>
              <a:spcBef>
                <a:spcPct val="0"/>
              </a:spcBef>
            </a:pPr>
            <a:r>
              <a:rPr lang="en-US" sz="3200" dirty="0">
                <a:solidFill>
                  <a:srgbClr val="FFFFFF"/>
                </a:solidFill>
                <a:latin typeface="Poppins" panose="00000500000000000000"/>
                <a:ea typeface="Poppins" panose="00000500000000000000"/>
                <a:cs typeface="Poppins" panose="00000500000000000000"/>
                <a:sym typeface="Poppins" panose="00000500000000000000"/>
              </a:rPr>
              <a:t>Artificial intelligence is not just a technology trend, but a major force shaping the future. AI offers tremendous opportunities in various fields, but it also brings risks that must be dealt with wisely. With proper understanding and responsible use, our generation can be a prime mover in creating a smarter, fairer and more sustainable future.</a:t>
            </a:r>
          </a:p>
        </p:txBody>
      </p:sp>
      <p:sp>
        <p:nvSpPr>
          <p:cNvPr id="10" name="Freeform 11"/>
          <p:cNvSpPr/>
          <p:nvPr/>
        </p:nvSpPr>
        <p:spPr>
          <a:xfrm>
            <a:off x="7185785" y="2486919"/>
            <a:ext cx="9859630" cy="7378678"/>
          </a:xfrm>
          <a:custGeom>
            <a:avLst/>
            <a:gdLst/>
            <a:ahLst/>
            <a:cxnLst/>
            <a:rect l="l" t="t" r="r" b="b"/>
            <a:pathLst>
              <a:path w="9859630" h="7378678">
                <a:moveTo>
                  <a:pt x="0" y="0"/>
                </a:moveTo>
                <a:lnTo>
                  <a:pt x="9859630" y="0"/>
                </a:lnTo>
                <a:lnTo>
                  <a:pt x="9859630" y="7378678"/>
                </a:lnTo>
                <a:lnTo>
                  <a:pt x="0" y="7378678"/>
                </a:lnTo>
                <a:lnTo>
                  <a:pt x="0" y="0"/>
                </a:lnTo>
                <a:close/>
              </a:path>
            </a:pathLst>
          </a:custGeom>
          <a:blipFill>
            <a:blip r:embed="rId3"/>
            <a:stretch>
              <a:fillRect t="-108" b="-108"/>
            </a:stretch>
          </a:blipFill>
        </p:spPr>
        <p:txBody>
          <a:bodyPr/>
          <a:lstStyle/>
          <a:p>
            <a:endParaRPr lang="en-US" dirty="0"/>
          </a:p>
        </p:txBody>
      </p:sp>
      <p:grpSp>
        <p:nvGrpSpPr>
          <p:cNvPr id="11" name="Group 3"/>
          <p:cNvGrpSpPr/>
          <p:nvPr/>
        </p:nvGrpSpPr>
        <p:grpSpPr>
          <a:xfrm>
            <a:off x="5286698" y="619176"/>
            <a:ext cx="8562190" cy="1370825"/>
            <a:chOff x="0" y="-38100"/>
            <a:chExt cx="1418320" cy="1104953"/>
          </a:xfrm>
        </p:grpSpPr>
        <p:sp>
          <p:nvSpPr>
            <p:cNvPr id="12" name="Freeform 4"/>
            <p:cNvSpPr/>
            <p:nvPr/>
          </p:nvSpPr>
          <p:spPr>
            <a:xfrm>
              <a:off x="0" y="0"/>
              <a:ext cx="1418320" cy="934323"/>
            </a:xfrm>
            <a:custGeom>
              <a:avLst/>
              <a:gdLst/>
              <a:ahLst/>
              <a:cxnLst/>
              <a:rect l="l" t="t" r="r" b="b"/>
              <a:pathLst>
                <a:path w="1418320" h="1066853">
                  <a:moveTo>
                    <a:pt x="0" y="0"/>
                  </a:moveTo>
                  <a:lnTo>
                    <a:pt x="1418320" y="0"/>
                  </a:lnTo>
                  <a:lnTo>
                    <a:pt x="1418320" y="1066853"/>
                  </a:lnTo>
                  <a:lnTo>
                    <a:pt x="0" y="1066853"/>
                  </a:lnTo>
                  <a:close/>
                </a:path>
              </a:pathLst>
            </a:custGeom>
            <a:gradFill rotWithShape="1">
              <a:gsLst>
                <a:gs pos="0">
                  <a:srgbClr val="3A1047">
                    <a:alpha val="100000"/>
                  </a:srgbClr>
                </a:gs>
                <a:gs pos="100000">
                  <a:srgbClr val="8B52B6">
                    <a:alpha val="100000"/>
                  </a:srgbClr>
                </a:gs>
              </a:gsLst>
              <a:path path="circle">
                <a:fillToRect r="100000" b="100000"/>
              </a:path>
              <a:tileRect l="-100000" t="-100000"/>
            </a:gradFill>
          </p:spPr>
          <p:txBody>
            <a:bodyPr/>
            <a:lstStyle/>
            <a:p>
              <a:endParaRPr lang="en-US"/>
            </a:p>
          </p:txBody>
        </p:sp>
        <p:sp>
          <p:nvSpPr>
            <p:cNvPr id="13" name="TextBox 5"/>
            <p:cNvSpPr txBox="1"/>
            <p:nvPr/>
          </p:nvSpPr>
          <p:spPr>
            <a:xfrm>
              <a:off x="0" y="-38100"/>
              <a:ext cx="1418320" cy="1104953"/>
            </a:xfrm>
            <a:prstGeom prst="rect">
              <a:avLst/>
            </a:prstGeom>
          </p:spPr>
          <p:txBody>
            <a:bodyPr lIns="50800" tIns="50800" rIns="50800" bIns="50800" rtlCol="0" anchor="ctr"/>
            <a:lstStyle/>
            <a:p>
              <a:pPr algn="ctr">
                <a:lnSpc>
                  <a:spcPts val="2660"/>
                </a:lnSpc>
              </a:pPr>
              <a:endParaRPr/>
            </a:p>
          </p:txBody>
        </p:sp>
      </p:grpSp>
      <p:sp>
        <p:nvSpPr>
          <p:cNvPr id="15" name="TextBox 14"/>
          <p:cNvSpPr txBox="1"/>
          <p:nvPr/>
        </p:nvSpPr>
        <p:spPr>
          <a:xfrm>
            <a:off x="5709209" y="739820"/>
            <a:ext cx="7549592" cy="1079783"/>
          </a:xfrm>
          <a:prstGeom prst="rect">
            <a:avLst/>
          </a:prstGeom>
          <a:noFill/>
        </p:spPr>
        <p:txBody>
          <a:bodyPr wrap="square">
            <a:spAutoFit/>
          </a:bodyPr>
          <a:lstStyle/>
          <a:p>
            <a:pPr algn="l">
              <a:lnSpc>
                <a:spcPts val="7680"/>
              </a:lnSpc>
              <a:spcBef>
                <a:spcPct val="0"/>
              </a:spcBef>
            </a:pPr>
            <a:r>
              <a:rPr lang="en-US" sz="6000" b="1" dirty="0">
                <a:solidFill>
                  <a:srgbClr val="FFFFFF"/>
                </a:solidFill>
                <a:latin typeface="Baloo Bhaijaan" panose="03080902040302020200" pitchFamily="66" charset="-78"/>
                <a:ea typeface="Poppins Bold" panose="00000800000000000000"/>
                <a:cs typeface="Baloo Bhaijaan" panose="03080902040302020200" pitchFamily="66" charset="-78"/>
                <a:sym typeface="Poppins Bold" panose="00000800000000000000"/>
              </a:rPr>
              <a:t> II. MÔ TẢ QUY TRÌNH </a:t>
            </a:r>
          </a:p>
        </p:txBody>
      </p:sp>
      <p:sp>
        <p:nvSpPr>
          <p:cNvPr id="9" name="Freeform 36"/>
          <p:cNvSpPr/>
          <p:nvPr/>
        </p:nvSpPr>
        <p:spPr>
          <a:xfrm flipH="1" flipV="1">
            <a:off x="10400028" y="-1949517"/>
            <a:ext cx="8562190" cy="4060552"/>
          </a:xfrm>
          <a:custGeom>
            <a:avLst/>
            <a:gdLst/>
            <a:ahLst/>
            <a:cxnLst/>
            <a:rect l="l" t="t" r="r" b="b"/>
            <a:pathLst>
              <a:path w="8562190" h="5226504">
                <a:moveTo>
                  <a:pt x="8562190" y="5226503"/>
                </a:moveTo>
                <a:lnTo>
                  <a:pt x="0" y="5226503"/>
                </a:lnTo>
                <a:lnTo>
                  <a:pt x="0" y="0"/>
                </a:lnTo>
                <a:lnTo>
                  <a:pt x="8562190" y="0"/>
                </a:lnTo>
                <a:lnTo>
                  <a:pt x="8562190" y="522650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Right Arrow 15"/>
          <p:cNvSpPr/>
          <p:nvPr/>
        </p:nvSpPr>
        <p:spPr>
          <a:xfrm>
            <a:off x="1600200" y="4820562"/>
            <a:ext cx="4572000" cy="1770738"/>
          </a:xfrm>
          <a:prstGeom prst="rightArrow">
            <a:avLst/>
          </a:prstGeom>
          <a:noFill/>
          <a:ln w="38100">
            <a:solidFill>
              <a:schemeClr val="accent4">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accent4">
                    <a:lumMod val="50000"/>
                  </a:schemeClr>
                </a:solidFill>
                <a:latin typeface="Times New Roman" panose="02020603050405020304" pitchFamily="18" charset="0"/>
                <a:cs typeface="Times New Roman" panose="02020603050405020304" pitchFamily="18" charset="0"/>
              </a:rPr>
              <a:t>Quy trình Scrum</a:t>
            </a: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0486">
                <a:alpha val="100000"/>
              </a:srgbClr>
            </a:gs>
            <a:gs pos="50000">
              <a:srgbClr val="371559">
                <a:alpha val="100000"/>
              </a:srgbClr>
            </a:gs>
            <a:gs pos="100000">
              <a:srgbClr val="000000">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8" name="Freeform 8"/>
          <p:cNvSpPr/>
          <p:nvPr/>
        </p:nvSpPr>
        <p:spPr>
          <a:xfrm flipH="1" flipV="1">
            <a:off x="10919800" y="-1078077"/>
            <a:ext cx="7368200" cy="4497672"/>
          </a:xfrm>
          <a:custGeom>
            <a:avLst/>
            <a:gdLst/>
            <a:ahLst/>
            <a:cxnLst/>
            <a:rect l="l" t="t" r="r" b="b"/>
            <a:pathLst>
              <a:path w="7368200" h="4497672">
                <a:moveTo>
                  <a:pt x="7368200" y="4497673"/>
                </a:moveTo>
                <a:lnTo>
                  <a:pt x="0" y="4497673"/>
                </a:lnTo>
                <a:lnTo>
                  <a:pt x="0" y="0"/>
                </a:lnTo>
                <a:lnTo>
                  <a:pt x="7368200" y="0"/>
                </a:lnTo>
                <a:lnTo>
                  <a:pt x="7368200" y="449767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Rectangle 8"/>
          <p:cNvSpPr/>
          <p:nvPr/>
        </p:nvSpPr>
        <p:spPr>
          <a:xfrm>
            <a:off x="2133600" y="3419595"/>
            <a:ext cx="5867400" cy="5638800"/>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647700" lvl="1" indent="-323850" algn="l">
              <a:buFont typeface="Arial" panose="020B0604020202020204"/>
              <a:buChar char="•"/>
            </a:pP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Tăng</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tính</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minh</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bạch</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và</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hợp</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tác</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giữa</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các</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thành</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viên</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trong</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nhóm</a:t>
            </a:r>
            <a:endPar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endParaRPr>
          </a:p>
          <a:p>
            <a:pPr marL="647700" lvl="1" indent="-323850" algn="l">
              <a:buFont typeface="Arial" panose="020B0604020202020204"/>
              <a:buChar char="•"/>
            </a:pP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Khả</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năng</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thích</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ứng</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nhanh</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với</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các</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yêu</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cầu</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thay</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đổi</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và</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phản</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hồi</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từ</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các</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bên</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liên</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quan</a:t>
            </a:r>
            <a:endPar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endParaRPr>
          </a:p>
          <a:p>
            <a:pPr marL="647700" lvl="1" indent="-323850" algn="l">
              <a:buFont typeface="Arial" panose="020B0604020202020204"/>
              <a:buChar char="•"/>
            </a:pP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Cải</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thiện</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khả</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năng</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dự</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đoán</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và</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kiểm</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soát</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dự</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án</a:t>
            </a:r>
            <a:endPar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endParaRPr>
          </a:p>
          <a:p>
            <a:pPr marL="647700" lvl="1" indent="-323850" algn="l">
              <a:buFont typeface="Arial" panose="020B0604020202020204"/>
              <a:buChar char="•"/>
            </a:pP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Cung</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cấp</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giá</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trị</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nhanh</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hơn</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cho</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các</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bên</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liên</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quan</a:t>
            </a:r>
            <a:endPar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endParaRPr>
          </a:p>
        </p:txBody>
      </p:sp>
      <p:sp>
        <p:nvSpPr>
          <p:cNvPr id="10" name="Rectangle 9"/>
          <p:cNvSpPr/>
          <p:nvPr/>
        </p:nvSpPr>
        <p:spPr>
          <a:xfrm>
            <a:off x="9829800" y="3419595"/>
            <a:ext cx="5867400" cy="5638800"/>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18160" lvl="1" indent="-259080" algn="l">
              <a:lnSpc>
                <a:spcPts val="3360"/>
              </a:lnSpc>
              <a:buFont typeface="Arial" panose="020B0604020202020204"/>
              <a:buChar char="•"/>
            </a:pP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Khó</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áp</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dụng</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nếu</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nhóm</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không</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tự</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giác</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kỷ</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luật</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a:t>
            </a:r>
          </a:p>
          <a:p>
            <a:pPr marL="518160" lvl="1" indent="-259080" algn="l">
              <a:lnSpc>
                <a:spcPts val="3360"/>
              </a:lnSpc>
              <a:buFont typeface="Arial" panose="020B0604020202020204"/>
              <a:buChar char="•"/>
            </a:pP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Phụ</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thuộc</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nhiều</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vào</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vai</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trò</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Product Owner.</a:t>
            </a:r>
          </a:p>
          <a:p>
            <a:pPr marL="518160" lvl="1" indent="-259080" algn="l">
              <a:lnSpc>
                <a:spcPts val="3360"/>
              </a:lnSpc>
              <a:buFont typeface="Arial" panose="020B0604020202020204"/>
              <a:buChar char="•"/>
            </a:pP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Không</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phù</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hợp</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cho</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dự</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án</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có</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yêu</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cầu</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cố</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định</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ít</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thay</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đổi</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a:t>
            </a:r>
          </a:p>
          <a:p>
            <a:pPr marL="518160" lvl="1" indent="-259080" algn="l">
              <a:lnSpc>
                <a:spcPts val="3360"/>
              </a:lnSpc>
              <a:buFont typeface="Arial" panose="020B0604020202020204"/>
              <a:buChar char="•"/>
            </a:pP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Họp</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nhiều</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dễ</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gây</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mệt</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mỏi</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nếu</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không</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kiểm</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soát</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tốt</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a:t>
            </a:r>
          </a:p>
          <a:p>
            <a:pPr marL="518160" lvl="1" indent="-259080" algn="l">
              <a:lnSpc>
                <a:spcPts val="3360"/>
              </a:lnSpc>
              <a:buFont typeface="Arial" panose="020B0604020202020204"/>
              <a:buChar char="•"/>
            </a:pP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Khó</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dự</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đoán</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chính</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xác</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thời</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gian</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và</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chi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phí</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toàn</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dự</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án</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a:t>
            </a:r>
          </a:p>
          <a:p>
            <a:pPr marL="518160" lvl="1" indent="-259080" algn="l">
              <a:lnSpc>
                <a:spcPts val="3360"/>
              </a:lnSpc>
              <a:buFont typeface="Arial" panose="020B0604020202020204"/>
              <a:buChar char="•"/>
            </a:pP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Yêu</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cầu</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kinh</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nghiệm</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hiểu</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sai</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Scrum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dễ</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gây</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rối</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loạn</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quy</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trình</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a:t>
            </a:r>
          </a:p>
        </p:txBody>
      </p:sp>
      <p:sp>
        <p:nvSpPr>
          <p:cNvPr id="13" name="Preparation 12"/>
          <p:cNvSpPr/>
          <p:nvPr/>
        </p:nvSpPr>
        <p:spPr>
          <a:xfrm>
            <a:off x="2705100" y="1790700"/>
            <a:ext cx="4724400" cy="1066800"/>
          </a:xfrm>
          <a:prstGeom prst="flowChartPreparation">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ƯU ĐIỂM</a:t>
            </a:r>
          </a:p>
        </p:txBody>
      </p:sp>
      <p:sp>
        <p:nvSpPr>
          <p:cNvPr id="14" name="Preparation 13"/>
          <p:cNvSpPr/>
          <p:nvPr/>
        </p:nvSpPr>
        <p:spPr>
          <a:xfrm>
            <a:off x="10228750" y="1790700"/>
            <a:ext cx="5069500" cy="1066800"/>
          </a:xfrm>
          <a:prstGeom prst="flowChartPreparation">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NHƯỢC ĐIỂM</a:t>
            </a: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75" r="-675"/>
            </a:stretch>
          </a:blipFill>
        </p:spPr>
        <p:txBody>
          <a:bodyPr/>
          <a:lstStyle/>
          <a:p>
            <a:endParaRPr lang="en-US"/>
          </a:p>
        </p:txBody>
      </p:sp>
      <p:grpSp>
        <p:nvGrpSpPr>
          <p:cNvPr id="4" name="Group 3"/>
          <p:cNvGrpSpPr/>
          <p:nvPr/>
        </p:nvGrpSpPr>
        <p:grpSpPr>
          <a:xfrm>
            <a:off x="0" y="1"/>
            <a:ext cx="18288000" cy="6603371"/>
            <a:chOff x="0" y="0"/>
            <a:chExt cx="4816593" cy="1975294"/>
          </a:xfrm>
        </p:grpSpPr>
        <p:sp>
          <p:nvSpPr>
            <p:cNvPr id="5" name="Freeform 4"/>
            <p:cNvSpPr/>
            <p:nvPr/>
          </p:nvSpPr>
          <p:spPr>
            <a:xfrm>
              <a:off x="0" y="0"/>
              <a:ext cx="4816592" cy="1975294"/>
            </a:xfrm>
            <a:custGeom>
              <a:avLst/>
              <a:gdLst/>
              <a:ahLst/>
              <a:cxnLst/>
              <a:rect l="l" t="t" r="r" b="b"/>
              <a:pathLst>
                <a:path w="4816592" h="1975294">
                  <a:moveTo>
                    <a:pt x="0" y="0"/>
                  </a:moveTo>
                  <a:lnTo>
                    <a:pt x="4816592" y="0"/>
                  </a:lnTo>
                  <a:lnTo>
                    <a:pt x="4816592" y="1975294"/>
                  </a:lnTo>
                  <a:lnTo>
                    <a:pt x="0" y="1975294"/>
                  </a:lnTo>
                  <a:close/>
                </a:path>
              </a:pathLst>
            </a:custGeom>
            <a:gradFill rotWithShape="1">
              <a:gsLst>
                <a:gs pos="0">
                  <a:srgbClr val="3A1047">
                    <a:alpha val="100000"/>
                  </a:srgbClr>
                </a:gs>
                <a:gs pos="100000">
                  <a:srgbClr val="8B52B6">
                    <a:alpha val="100000"/>
                  </a:srgbClr>
                </a:gs>
              </a:gsLst>
              <a:path path="circle">
                <a:fillToRect r="100000" b="100000"/>
              </a:path>
              <a:tileRect l="-100000" t="-100000"/>
            </a:gradFill>
          </p:spPr>
          <p:txBody>
            <a:bodyPr/>
            <a:lstStyle/>
            <a:p>
              <a:endParaRPr lang="en-US"/>
            </a:p>
          </p:txBody>
        </p:sp>
        <p:sp>
          <p:nvSpPr>
            <p:cNvPr id="6" name="TextBox 5"/>
            <p:cNvSpPr txBox="1"/>
            <p:nvPr/>
          </p:nvSpPr>
          <p:spPr>
            <a:xfrm>
              <a:off x="0" y="-38100"/>
              <a:ext cx="4816593" cy="2013394"/>
            </a:xfrm>
            <a:prstGeom prst="rect">
              <a:avLst/>
            </a:prstGeom>
          </p:spPr>
          <p:txBody>
            <a:bodyPr lIns="50800" tIns="50800" rIns="50800" bIns="50800" rtlCol="0" anchor="ctr"/>
            <a:lstStyle/>
            <a:p>
              <a:pPr algn="ctr">
                <a:lnSpc>
                  <a:spcPts val="2660"/>
                </a:lnSpc>
              </a:pPr>
              <a:endParaRPr/>
            </a:p>
          </p:txBody>
        </p:sp>
      </p:grpSp>
      <p:sp>
        <p:nvSpPr>
          <p:cNvPr id="24" name="Freeform 24"/>
          <p:cNvSpPr/>
          <p:nvPr/>
        </p:nvSpPr>
        <p:spPr>
          <a:xfrm flipV="1">
            <a:off x="-1230562" y="-814043"/>
            <a:ext cx="7368200" cy="4497672"/>
          </a:xfrm>
          <a:custGeom>
            <a:avLst/>
            <a:gdLst/>
            <a:ahLst/>
            <a:cxnLst/>
            <a:rect l="l" t="t" r="r" b="b"/>
            <a:pathLst>
              <a:path w="7368200" h="4497672">
                <a:moveTo>
                  <a:pt x="0" y="4497672"/>
                </a:moveTo>
                <a:lnTo>
                  <a:pt x="7368200" y="4497672"/>
                </a:lnTo>
                <a:lnTo>
                  <a:pt x="7368200" y="0"/>
                </a:lnTo>
                <a:lnTo>
                  <a:pt x="0" y="0"/>
                </a:lnTo>
                <a:lnTo>
                  <a:pt x="0" y="449767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Rectangle 7"/>
          <p:cNvSpPr/>
          <p:nvPr/>
        </p:nvSpPr>
        <p:spPr>
          <a:xfrm>
            <a:off x="1946372" y="2895461"/>
            <a:ext cx="6477000" cy="814197"/>
          </a:xfrm>
          <a:prstGeom prst="rect">
            <a:avLst/>
          </a:prstGeom>
          <a:solidFill>
            <a:schemeClr val="bg1"/>
          </a:solidFill>
          <a:ln w="38100">
            <a:solidFill>
              <a:srgbClr val="39134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391344"/>
                </a:solidFill>
                <a:latin typeface="Times New Roman" panose="02020603050405020304" pitchFamily="18" charset="0"/>
                <a:cs typeface="Times New Roman" panose="02020603050405020304" pitchFamily="18" charset="0"/>
              </a:rPr>
              <a:t>CÔNG NGHỆ SỬ DỤNG</a:t>
            </a:r>
          </a:p>
        </p:txBody>
      </p:sp>
      <p:sp>
        <p:nvSpPr>
          <p:cNvPr id="10" name="Rectangle 9"/>
          <p:cNvSpPr/>
          <p:nvPr/>
        </p:nvSpPr>
        <p:spPr>
          <a:xfrm>
            <a:off x="9143998" y="1027694"/>
            <a:ext cx="4346936" cy="814197"/>
          </a:xfrm>
          <a:prstGeom prst="rect">
            <a:avLst/>
          </a:prstGeom>
          <a:solidFill>
            <a:schemeClr val="bg1"/>
          </a:solidFill>
          <a:ln w="38100">
            <a:solidFill>
              <a:srgbClr val="39134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391344"/>
                </a:solidFill>
                <a:latin typeface="Times New Roman" panose="02020603050405020304" pitchFamily="18" charset="0"/>
                <a:cs typeface="Times New Roman" panose="02020603050405020304" pitchFamily="18" charset="0"/>
              </a:rPr>
              <a:t>ReactJs</a:t>
            </a:r>
          </a:p>
        </p:txBody>
      </p:sp>
      <p:sp>
        <p:nvSpPr>
          <p:cNvPr id="11" name="Rectangle 10"/>
          <p:cNvSpPr/>
          <p:nvPr/>
        </p:nvSpPr>
        <p:spPr>
          <a:xfrm>
            <a:off x="9136928" y="2492412"/>
            <a:ext cx="4346936" cy="1480282"/>
          </a:xfrm>
          <a:prstGeom prst="rect">
            <a:avLst/>
          </a:prstGeom>
          <a:solidFill>
            <a:schemeClr val="bg1"/>
          </a:solidFill>
          <a:ln w="38100">
            <a:solidFill>
              <a:srgbClr val="39134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391344"/>
                </a:solidFill>
                <a:latin typeface="Times New Roman" panose="02020603050405020304" pitchFamily="18" charset="0"/>
                <a:cs typeface="Times New Roman" panose="02020603050405020304" pitchFamily="18" charset="0"/>
              </a:rPr>
              <a:t>Node</a:t>
            </a:r>
          </a:p>
          <a:p>
            <a:pPr algn="ctr"/>
            <a:r>
              <a:rPr lang="en-US" sz="4400" b="1" dirty="0">
                <a:solidFill>
                  <a:srgbClr val="391344"/>
                </a:solidFill>
                <a:latin typeface="Times New Roman" panose="02020603050405020304" pitchFamily="18" charset="0"/>
                <a:cs typeface="Times New Roman" panose="02020603050405020304" pitchFamily="18" charset="0"/>
              </a:rPr>
              <a:t>JS</a:t>
            </a:r>
          </a:p>
        </p:txBody>
      </p:sp>
      <p:sp>
        <p:nvSpPr>
          <p:cNvPr id="12" name="Rectangle 11"/>
          <p:cNvSpPr/>
          <p:nvPr/>
        </p:nvSpPr>
        <p:spPr>
          <a:xfrm>
            <a:off x="9143998" y="4677240"/>
            <a:ext cx="4346936" cy="814197"/>
          </a:xfrm>
          <a:prstGeom prst="rect">
            <a:avLst/>
          </a:prstGeom>
          <a:solidFill>
            <a:schemeClr val="bg1"/>
          </a:solidFill>
          <a:ln w="38100">
            <a:solidFill>
              <a:srgbClr val="39134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391344"/>
                </a:solidFill>
                <a:latin typeface="Times New Roman" panose="02020603050405020304" pitchFamily="18" charset="0"/>
                <a:cs typeface="Times New Roman" panose="02020603050405020304" pitchFamily="18" charset="0"/>
              </a:rPr>
              <a:t>MongoDB</a:t>
            </a:r>
          </a:p>
        </p:txBody>
      </p:sp>
      <p:sp>
        <p:nvSpPr>
          <p:cNvPr id="13" name="Freeform 2"/>
          <p:cNvSpPr/>
          <p:nvPr/>
        </p:nvSpPr>
        <p:spPr>
          <a:xfrm>
            <a:off x="13940465" y="793147"/>
            <a:ext cx="2256333" cy="1283290"/>
          </a:xfrm>
          <a:custGeom>
            <a:avLst/>
            <a:gdLst/>
            <a:ahLst/>
            <a:cxnLst/>
            <a:rect l="l" t="t" r="r" b="b"/>
            <a:pathLst>
              <a:path w="2256333" h="1283290">
                <a:moveTo>
                  <a:pt x="0" y="0"/>
                </a:moveTo>
                <a:lnTo>
                  <a:pt x="2256333" y="0"/>
                </a:lnTo>
                <a:lnTo>
                  <a:pt x="2256333" y="1283289"/>
                </a:lnTo>
                <a:lnTo>
                  <a:pt x="0" y="1283289"/>
                </a:lnTo>
                <a:lnTo>
                  <a:pt x="0" y="0"/>
                </a:lnTo>
                <a:close/>
              </a:path>
            </a:pathLst>
          </a:custGeom>
          <a:blipFill>
            <a:blip r:embed="rId5"/>
            <a:stretch>
              <a:fillRect/>
            </a:stretch>
          </a:blipFill>
        </p:spPr>
        <p:txBody>
          <a:bodyPr/>
          <a:lstStyle/>
          <a:p>
            <a:endParaRPr lang="en-US" dirty="0"/>
          </a:p>
        </p:txBody>
      </p:sp>
      <p:sp>
        <p:nvSpPr>
          <p:cNvPr id="14" name="Freeform 3"/>
          <p:cNvSpPr/>
          <p:nvPr/>
        </p:nvSpPr>
        <p:spPr>
          <a:xfrm>
            <a:off x="14041751" y="2370459"/>
            <a:ext cx="2136313" cy="1602235"/>
          </a:xfrm>
          <a:custGeom>
            <a:avLst/>
            <a:gdLst/>
            <a:ahLst/>
            <a:cxnLst/>
            <a:rect l="l" t="t" r="r" b="b"/>
            <a:pathLst>
              <a:path w="2136313" h="1602235">
                <a:moveTo>
                  <a:pt x="0" y="0"/>
                </a:moveTo>
                <a:lnTo>
                  <a:pt x="2136313" y="0"/>
                </a:lnTo>
                <a:lnTo>
                  <a:pt x="2136313" y="1602235"/>
                </a:lnTo>
                <a:lnTo>
                  <a:pt x="0" y="1602235"/>
                </a:lnTo>
                <a:lnTo>
                  <a:pt x="0" y="0"/>
                </a:lnTo>
                <a:close/>
              </a:path>
            </a:pathLst>
          </a:custGeom>
          <a:blipFill>
            <a:blip r:embed="rId6"/>
            <a:stretch>
              <a:fillRect/>
            </a:stretch>
          </a:blipFill>
        </p:spPr>
        <p:txBody>
          <a:bodyPr/>
          <a:lstStyle/>
          <a:p>
            <a:endParaRPr lang="en-US"/>
          </a:p>
        </p:txBody>
      </p:sp>
      <p:sp>
        <p:nvSpPr>
          <p:cNvPr id="16" name="Freeform 4"/>
          <p:cNvSpPr/>
          <p:nvPr/>
        </p:nvSpPr>
        <p:spPr>
          <a:xfrm>
            <a:off x="14100895" y="4243665"/>
            <a:ext cx="1935471" cy="1727257"/>
          </a:xfrm>
          <a:custGeom>
            <a:avLst/>
            <a:gdLst/>
            <a:ahLst/>
            <a:cxnLst/>
            <a:rect l="l" t="t" r="r" b="b"/>
            <a:pathLst>
              <a:path w="1935471" h="1727257">
                <a:moveTo>
                  <a:pt x="0" y="0"/>
                </a:moveTo>
                <a:lnTo>
                  <a:pt x="1935471" y="0"/>
                </a:lnTo>
                <a:lnTo>
                  <a:pt x="1935471" y="1727257"/>
                </a:lnTo>
                <a:lnTo>
                  <a:pt x="0" y="1727257"/>
                </a:lnTo>
                <a:lnTo>
                  <a:pt x="0" y="0"/>
                </a:lnTo>
                <a:close/>
              </a:path>
            </a:pathLst>
          </a:custGeom>
          <a:blipFill>
            <a:blip r:embed="rId7"/>
            <a:stretch>
              <a:fillRect b="-12054"/>
            </a:stretch>
          </a:blipFill>
        </p:spPr>
        <p:txBody>
          <a:bodyPr/>
          <a:lstStyle/>
          <a:p>
            <a:endParaRPr lang="en-US"/>
          </a:p>
        </p:txBody>
      </p:sp>
      <p:sp>
        <p:nvSpPr>
          <p:cNvPr id="17" name="Rectangle 16"/>
          <p:cNvSpPr/>
          <p:nvPr/>
        </p:nvSpPr>
        <p:spPr>
          <a:xfrm>
            <a:off x="1946372" y="7536751"/>
            <a:ext cx="6477000" cy="814197"/>
          </a:xfrm>
          <a:prstGeom prst="rect">
            <a:avLst/>
          </a:prstGeom>
          <a:solidFill>
            <a:schemeClr val="bg1"/>
          </a:solidFill>
          <a:ln w="38100">
            <a:solidFill>
              <a:srgbClr val="39134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391344"/>
                </a:solidFill>
                <a:latin typeface="Times New Roman" panose="02020603050405020304" pitchFamily="18" charset="0"/>
                <a:cs typeface="Times New Roman" panose="02020603050405020304" pitchFamily="18" charset="0"/>
              </a:rPr>
              <a:t>CÔNG CỤ QUẢN LÝ</a:t>
            </a:r>
          </a:p>
        </p:txBody>
      </p:sp>
      <p:sp>
        <p:nvSpPr>
          <p:cNvPr id="18" name="Freeform 2"/>
          <p:cNvSpPr/>
          <p:nvPr/>
        </p:nvSpPr>
        <p:spPr>
          <a:xfrm>
            <a:off x="8413031" y="6385434"/>
            <a:ext cx="8381506" cy="2818308"/>
          </a:xfrm>
          <a:custGeom>
            <a:avLst/>
            <a:gdLst/>
            <a:ahLst/>
            <a:cxnLst/>
            <a:rect l="l" t="t" r="r" b="b"/>
            <a:pathLst>
              <a:path w="11470778" h="4258526">
                <a:moveTo>
                  <a:pt x="0" y="0"/>
                </a:moveTo>
                <a:lnTo>
                  <a:pt x="11470778" y="0"/>
                </a:lnTo>
                <a:lnTo>
                  <a:pt x="11470778" y="4258526"/>
                </a:lnTo>
                <a:lnTo>
                  <a:pt x="0" y="4258526"/>
                </a:lnTo>
                <a:lnTo>
                  <a:pt x="0" y="0"/>
                </a:lnTo>
                <a:close/>
              </a:path>
            </a:pathLst>
          </a:custGeom>
          <a:blipFill>
            <a:blip r:embed="rId8"/>
            <a:stretch>
              <a:fillRect/>
            </a:stretch>
          </a:blipFill>
        </p:spPr>
        <p:txBody>
          <a:bodyPr/>
          <a:lstStyle/>
          <a:p>
            <a:endParaRPr lang="en-US"/>
          </a:p>
        </p:txBody>
      </p:sp>
      <p:sp>
        <p:nvSpPr>
          <p:cNvPr id="19" name="Left Bracket 18"/>
          <p:cNvSpPr/>
          <p:nvPr/>
        </p:nvSpPr>
        <p:spPr>
          <a:xfrm>
            <a:off x="1019684" y="3295649"/>
            <a:ext cx="685800" cy="4648200"/>
          </a:xfrm>
          <a:prstGeom prst="leftBracket">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PRESET_TEXT" val="Contents "/>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7979_4*a*1"/>
  <p:tag name="KSO_WM_TEMPLATE_CATEGORY" val="custom"/>
  <p:tag name="KSO_WM_TEMPLATE_INDEX" val="20237979"/>
  <p:tag name="KSO_WM_UNIT_LAYERLEVEL" val="1"/>
  <p:tag name="KSO_WM_TAG_VERSION" val="3.0"/>
  <p:tag name="KSO_WM_BEAUTIFY_FLAG" val="#wm#"/>
  <p:tag name="KSO_WM_UNIT_TEXT_FILL_FORE_SCHEMECOLOR_INDEX" val="1"/>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UNIT_SUBTYPE" val="b"/>
  <p:tag name="KSO_WM_UNIT_PRESET_TEXT" val="汇报人：稻壳儿"/>
  <p:tag name="KSO_WM_UNIT_NOCLEAR" val="0"/>
  <p:tag name="KSO_WM_UNIT_VALUE" val="60"/>
  <p:tag name="KSO_WM_UNIT_HIGHLIGHT" val="0"/>
  <p:tag name="KSO_WM_UNIT_COMPATIBLE" val="0"/>
  <p:tag name="KSO_WM_UNIT_DIAGRAM_ISNUMVISUAL" val="0"/>
  <p:tag name="KSO_WM_UNIT_DIAGRAM_ISREFERUNIT" val="0"/>
  <p:tag name="KSO_WM_UNIT_CONTENT_GROUP_TYPE" val="contentchip"/>
  <p:tag name="KSO_WM_UNIT_TYPE" val="f"/>
  <p:tag name="KSO_WM_UNIT_INDEX" val="1"/>
  <p:tag name="KSO_WM_UNIT_ID" val="_1*f*1"/>
  <p:tag name="KSO_WM_UNIT_LAYERLEVEL" val="1"/>
  <p:tag name="KSO_WM_TAG_VERSION" val="3.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UNIT_ISCONTENTSTITLE" val="0"/>
  <p:tag name="KSO_WM_UNIT_ISNUMDGMTITLE" val="0"/>
  <p:tag name="KSO_WM_UNIT_PRESET_TEXT" val="单击此处添加副标题"/>
  <p:tag name="KSO_WM_UNIT_NOCLEAR" val="0"/>
  <p:tag name="KSO_WM_UNIT_VALUE" val="17"/>
  <p:tag name="KSO_WM_UNIT_HIGHLIGHT" val="0"/>
  <p:tag name="KSO_WM_UNIT_COMPATIBLE" val="0"/>
  <p:tag name="KSO_WM_UNIT_DIAGRAM_ISNUMVISUAL" val="0"/>
  <p:tag name="KSO_WM_UNIT_DIAGRAM_ISREFERUNIT" val="0"/>
  <p:tag name="KSO_WM_UNIT_CONTENT_GROUP_TYPE" val="contentchip"/>
  <p:tag name="KSO_WM_UNIT_TYPE" val="b"/>
  <p:tag name="KSO_WM_UNIT_INDEX" val="1"/>
  <p:tag name="KSO_WM_UNIT_ID" val="_1*b*1"/>
  <p:tag name="KSO_WM_UNIT_LAYERLEVEL" val="1"/>
  <p:tag name="KSO_WM_TAG_VERSION" val="3.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文档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1*a*1"/>
  <p:tag name="KSO_WM_UNIT_LAYERLEVEL" val="1"/>
  <p:tag name="KSO_WM_TAG_VERSION" val="3.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3*i*5"/>
  <p:tag name="KSO_WM_UNIT_LAYERLEVEL" val="1"/>
  <p:tag name="KSO_WM_TAG_VERSION" val="3.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3*i*4"/>
  <p:tag name="KSO_WM_UNIT_LAYERLEVEL" val="1"/>
  <p:tag name="KSO_WM_TAG_VERSION" val="3.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4*i*3"/>
  <p:tag name="KSO_WM_UNIT_LAYERLEVEL" val="1"/>
  <p:tag name="KSO_WM_TAG_VERSION" val="3.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4*i*4"/>
  <p:tag name="KSO_WM_UNIT_LAYERLEVEL" val="1"/>
  <p:tag name="KSO_WM_TAG_VERSION" val="3.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章节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4*a*1"/>
  <p:tag name="KSO_WM_UNIT_LAYERLEVEL" val="1"/>
  <p:tag name="KSO_WM_TAG_VERSION" val="3.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299"/>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299"/>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7979"/>
</p:tagLst>
</file>

<file path=ppt/tags/tag7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3.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UNIT_SUBTYPE" val="b"/>
  <p:tag name="KSO_WM_UNIT_PRESET_TEXT" val="汇报人：稻壳儿"/>
  <p:tag name="KSO_WM_UNIT_NOCLEAR" val="0"/>
  <p:tag name="KSO_WM_UNIT_VALUE" val="60"/>
  <p:tag name="KSO_WM_UNIT_HIGHLIGHT" val="0"/>
  <p:tag name="KSO_WM_UNIT_COMPATIBLE" val="0"/>
  <p:tag name="KSO_WM_UNIT_DIAGRAM_ISNUMVISUAL" val="0"/>
  <p:tag name="KSO_WM_UNIT_DIAGRAM_ISREFERUNIT" val="0"/>
  <p:tag name="KSO_WM_UNIT_CONTENT_GROUP_TYPE" val="contentchip"/>
  <p:tag name="KSO_WM_UNIT_TYPE" val="f"/>
  <p:tag name="KSO_WM_UNIT_INDEX" val="1"/>
  <p:tag name="KSO_WM_UNIT_ID" val="_11*f*1"/>
  <p:tag name="KSO_WM_UNIT_LAYERLEVEL" val="1"/>
  <p:tag name="KSO_WM_TAG_VERSION" val="3.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感谢您的观看"/>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11*a*1"/>
  <p:tag name="KSO_WM_UNIT_LAYERLEVEL" val="1"/>
  <p:tag name="KSO_WM_TAG_VERSION" val="3.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SPECIAL_SOURCE" val="bdnull"/>
  <p:tag name="KSO_WM_SLIDE_ID" val="custom20237979_4"/>
  <p:tag name="KSO_WM_TEMPLATE_SUBCATEGORY" val="29"/>
  <p:tag name="KSO_WM_TEMPLATE_MASTER_TYPE" val="0"/>
  <p:tag name="KSO_WM_TEMPLATE_COLOR_TYPE" val="0"/>
  <p:tag name="KSO_WM_SLIDE_TYPE" val="contents"/>
  <p:tag name="KSO_WM_SLIDE_SUBTYPE" val="diag"/>
  <p:tag name="KSO_WM_SLIDE_ITEM_CNT" val="4"/>
  <p:tag name="KSO_WM_SLIDE_INDEX" val="4"/>
  <p:tag name="KSO_WM_DIAGRAM_GROUP_CODE" val="l1-1"/>
  <p:tag name="KSO_WM_SLIDE_DIAGTYPE" val="l"/>
  <p:tag name="KSO_WM_TAG_VERSION" val="3.0"/>
  <p:tag name="KSO_WM_BEAUTIFY_FLAG" val="#wm#"/>
  <p:tag name="KSO_WM_TEMPLATE_CATEGORY" val="custom"/>
  <p:tag name="KSO_WM_TEMPLATE_INDEX" val="20237979"/>
  <p:tag name="KSO_WM_SLIDE_LAYOUT" val="a_l"/>
  <p:tag name="KSO_WM_SLIDE_LAYOUT_CNT" val="1_1"/>
</p:tagLst>
</file>

<file path=ppt/tags/tag8.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第二级&#10;第三级&#10;第四级&#10;第五级"/>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7979"/>
</p:tagLst>
</file>

<file path=ppt/tags/tag80.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PRESET_TEXT" val="Contents "/>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7979_4*a*1"/>
  <p:tag name="KSO_WM_TEMPLATE_CATEGORY" val="custom"/>
  <p:tag name="KSO_WM_TEMPLATE_INDEX" val="20237979"/>
  <p:tag name="KSO_WM_UNIT_LAYERLEVEL" val="1"/>
  <p:tag name="KSO_WM_TAG_VERSION" val="3.0"/>
  <p:tag name="KSO_WM_BEAUTIFY_FLAG" val="#wm#"/>
  <p:tag name="KSO_WM_UNIT_TEXT_FILL_FORE_SCHEMECOLOR_INDEX" val="1"/>
  <p:tag name="KSO_WM_UNIT_TEXT_FILL_TYPE" val="1"/>
  <p:tag name="KSO_WM_UNIT_USESOURCEFORMAT_APPLY" val="1"/>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0263_8*l_h_i*1_1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DIAGRAM_VERSION" val="3"/>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8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INDEX" val="1_1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UNIT_TYPE" val="l_h_a"/>
  <p:tag name="KSO_WM_UNIT_ID" val="custom20230263_8*l_h_a*1_1_1"/>
  <p:tag name="KSO_WM_DIAGRAM_VERSION" val="3"/>
  <p:tag name="KSO_WM_UNIT_PRESET_TEXT" val="Your title here"/>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custom20230263_8*l_h_i*1_3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DIAGRAM_VERSION" val="3"/>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8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INDEX" val="1_3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UNIT_TYPE" val="l_h_a"/>
  <p:tag name="KSO_WM_UNIT_ID" val="custom20230263_8*l_h_a*1_3_1"/>
  <p:tag name="KSO_WM_DIAGRAM_VERSION" val="3"/>
  <p:tag name="KSO_WM_UNIT_PRESET_TEXT" val="Your title here"/>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5_1"/>
  <p:tag name="KSO_WM_UNIT_ID" val="custom20230263_8*l_h_i*1_5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DIAGRAM_VERSION" val="3"/>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8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INDEX" val="1_5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UNIT_TYPE" val="l_h_a"/>
  <p:tag name="KSO_WM_UNIT_ID" val="custom20230263_8*l_h_a*1_5_1"/>
  <p:tag name="KSO_WM_DIAGRAM_VERSION" val="3"/>
  <p:tag name="KSO_WM_UNIT_PRESET_TEXT" val="Your title here"/>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7_1"/>
  <p:tag name="KSO_WM_UNIT_ID" val="custom20230263_8*l_h_i*1_7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DIAGRAM_VERSION" val="3"/>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8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INDEX" val="1_7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UNIT_TYPE" val="l_h_a"/>
  <p:tag name="KSO_WM_UNIT_ID" val="custom20230263_8*l_h_a*1_7_1"/>
  <p:tag name="KSO_WM_DIAGRAM_VERSION" val="3"/>
  <p:tag name="KSO_WM_UNIT_PRESET_TEXT" val="Your title here"/>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0263_8*l_h_i*1_2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DIAGRAM_VERSION" val="3"/>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SPECIAL_SOURCE" val="bdnull"/>
  <p:tag name="KSO_WM_TEMPLATE_THUMBS_INDEX" val="1、11"/>
  <p:tag name="KSO_WM_TEMPLATE_SUBCATEGORY" val="29"/>
  <p:tag name="KSO_WM_TEMPLATE_MASTER_TYPE" val="0"/>
  <p:tag name="KSO_WM_TEMPLATE_COLOR_TYPE" val="0"/>
  <p:tag name="KSO_WM_TAG_VERSION" val="3.0"/>
  <p:tag name="KSO_WM_BEAUTIFY_FLAG" val="#wm#"/>
  <p:tag name="KSO_WM_TEMPLATE_CATEGORY" val="custom"/>
  <p:tag name="KSO_WM_TEMPLATE_INDEX" val="20237979"/>
</p:tagLst>
</file>

<file path=ppt/tags/tag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INDEX" val="1_2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UNIT_TYPE" val="l_h_a"/>
  <p:tag name="KSO_WM_UNIT_ID" val="custom20230263_8*l_h_a*1_2_1"/>
  <p:tag name="KSO_WM_DIAGRAM_VERSION" val="3"/>
  <p:tag name="KSO_WM_UNIT_PRESET_TEXT" val="Your title here"/>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0263_8*l_h_i*1_4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DIAGRAM_VERSION" val="3"/>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9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INDEX" val="1_4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UNIT_TYPE" val="l_h_a"/>
  <p:tag name="KSO_WM_UNIT_ID" val="custom20230263_8*l_h_a*1_4_1"/>
  <p:tag name="KSO_WM_DIAGRAM_VERSION" val="3"/>
  <p:tag name="KSO_WM_UNIT_PRESET_TEXT" val="Your title here"/>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6_1"/>
  <p:tag name="KSO_WM_UNIT_ID" val="custom20230263_8*l_h_i*1_6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DIAGRAM_VERSION" val="3"/>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9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INDEX" val="1_6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UNIT_TYPE" val="l_h_a"/>
  <p:tag name="KSO_WM_UNIT_ID" val="custom20230263_8*l_h_a*1_6_1"/>
  <p:tag name="KSO_WM_DIAGRAM_VERSION" val="3"/>
  <p:tag name="KSO_WM_UNIT_PRESET_TEXT" val="Your title here"/>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8_1"/>
  <p:tag name="KSO_WM_UNIT_ID" val="custom20230263_8*l_h_i*1_8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DIAGRAM_VERSION" val="3"/>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9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INDEX" val="1_8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UNIT_TYPE" val="l_h_a"/>
  <p:tag name="KSO_WM_UNIT_ID" val="custom20230263_8*l_h_a*1_8_1"/>
  <p:tag name="KSO_WM_DIAGRAM_VERSION" val="3"/>
  <p:tag name="KSO_WM_UNIT_PRESET_TEXT" val="Your title here"/>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97.xml><?xml version="1.0" encoding="utf-8"?>
<p:tagLst xmlns:a="http://schemas.openxmlformats.org/drawingml/2006/main" xmlns:r="http://schemas.openxmlformats.org/officeDocument/2006/relationships" xmlns:p="http://schemas.openxmlformats.org/presentationml/2006/main">
  <p:tag name="KSO_WM_SPECIAL_SOURCE" val="bdnull"/>
  <p:tag name="KSO_WM_SLIDE_ID" val="custom20237979_4"/>
  <p:tag name="KSO_WM_TEMPLATE_SUBCATEGORY" val="29"/>
  <p:tag name="KSO_WM_TEMPLATE_MASTER_TYPE" val="0"/>
  <p:tag name="KSO_WM_TEMPLATE_COLOR_TYPE" val="0"/>
  <p:tag name="KSO_WM_SLIDE_TYPE" val="contents"/>
  <p:tag name="KSO_WM_SLIDE_SUBTYPE" val="diag"/>
  <p:tag name="KSO_WM_SLIDE_ITEM_CNT" val="4"/>
  <p:tag name="KSO_WM_SLIDE_INDEX" val="4"/>
  <p:tag name="KSO_WM_DIAGRAM_GROUP_CODE" val="l1-1"/>
  <p:tag name="KSO_WM_SLIDE_DIAGTYPE" val="l"/>
  <p:tag name="KSO_WM_TAG_VERSION" val="3.0"/>
  <p:tag name="KSO_WM_BEAUTIFY_FLAG" val="#wm#"/>
  <p:tag name="KSO_WM_TEMPLATE_CATEGORY" val="custom"/>
  <p:tag name="KSO_WM_TEMPLATE_INDEX" val="20237979"/>
  <p:tag name="KSO_WM_SLIDE_LAYOUT" val="a_l"/>
  <p:tag name="KSO_WM_SLIDE_LAYOUT_CNT" val="1_1"/>
</p:tagLst>
</file>

<file path=ppt/tags/tag98.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PRESET_TEXT" val="Contents "/>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7979_4*a*1"/>
  <p:tag name="KSO_WM_TEMPLATE_CATEGORY" val="custom"/>
  <p:tag name="KSO_WM_TEMPLATE_INDEX" val="20237979"/>
  <p:tag name="KSO_WM_UNIT_LAYERLEVEL" val="1"/>
  <p:tag name="KSO_WM_TAG_VERSION" val="3.0"/>
  <p:tag name="KSO_WM_BEAUTIFY_FLAG" val="#wm#"/>
  <p:tag name="KSO_WM_UNIT_TEXT_FILL_FORE_SCHEMECOLOR_INDEX" val="1"/>
  <p:tag name="KSO_WM_UNIT_TEXT_FILL_TYPE" val="1"/>
  <p:tag name="KSO_WM_UNIT_USESOURCEFORMAT_APPLY" val="1"/>
</p:tagLst>
</file>

<file path=ppt/tags/tag99.xml><?xml version="1.0" encoding="utf-8"?>
<p:tagLst xmlns:a="http://schemas.openxmlformats.org/drawingml/2006/main" xmlns:r="http://schemas.openxmlformats.org/officeDocument/2006/relationships" xmlns:p="http://schemas.openxmlformats.org/presentationml/2006/main">
  <p:tag name="KSO_WM_SPECIAL_SOURCE" val="bdnull"/>
  <p:tag name="KSO_WM_SLIDE_ID" val="custom20237979_4"/>
  <p:tag name="KSO_WM_TEMPLATE_SUBCATEGORY" val="29"/>
  <p:tag name="KSO_WM_TEMPLATE_MASTER_TYPE" val="0"/>
  <p:tag name="KSO_WM_TEMPLATE_COLOR_TYPE" val="0"/>
  <p:tag name="KSO_WM_SLIDE_TYPE" val="contents"/>
  <p:tag name="KSO_WM_SLIDE_SUBTYPE" val="diag"/>
  <p:tag name="KSO_WM_SLIDE_ITEM_CNT" val="4"/>
  <p:tag name="KSO_WM_SLIDE_INDEX" val="4"/>
  <p:tag name="KSO_WM_DIAGRAM_GROUP_CODE" val="l1-1"/>
  <p:tag name="KSO_WM_SLIDE_DIAGTYPE" val="l"/>
  <p:tag name="KSO_WM_TAG_VERSION" val="3.0"/>
  <p:tag name="KSO_WM_BEAUTIFY_FLAG" val="#wm#"/>
  <p:tag name="KSO_WM_TEMPLATE_CATEGORY" val="custom"/>
  <p:tag name="KSO_WM_TEMPLATE_INDEX" val="20237979"/>
  <p:tag name="KSO_WM_SLIDE_LAYOUT" val="a_l"/>
  <p:tag name="KSO_WM_SLIDE_LAYOUT_CNT" val="1_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自定义 69">
      <a:dk1>
        <a:srgbClr val="000000"/>
      </a:dk1>
      <a:lt1>
        <a:srgbClr val="FFFFFF"/>
      </a:lt1>
      <a:dk2>
        <a:srgbClr val="253A3F"/>
      </a:dk2>
      <a:lt2>
        <a:srgbClr val="ADC8CE"/>
      </a:lt2>
      <a:accent1>
        <a:srgbClr val="578591"/>
      </a:accent1>
      <a:accent2>
        <a:srgbClr val="77A3AE"/>
      </a:accent2>
      <a:accent3>
        <a:srgbClr val="D36250"/>
      </a:accent3>
      <a:accent4>
        <a:srgbClr val="EC9B86"/>
      </a:accent4>
      <a:accent5>
        <a:srgbClr val="A0B9C6"/>
      </a:accent5>
      <a:accent6>
        <a:srgbClr val="B1B3D3"/>
      </a:accent6>
      <a:hlink>
        <a:srgbClr val="EC5F74"/>
      </a:hlink>
      <a:folHlink>
        <a:srgbClr val="6096E6"/>
      </a:folHlink>
    </a:clrScheme>
    <a:fontScheme name="字体-传统">
      <a:majorFont>
        <a:latin typeface="Crimson Text SemiBold"/>
        <a:ea typeface="Crimson Text SemiBold"/>
        <a:cs typeface=""/>
      </a:majorFont>
      <a:minorFont>
        <a:latin typeface="Charis SIL"/>
        <a:ea typeface="Charis SI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{D6A7FE3D-47F0-1E45-BE19-011C062E83CC}tf10001076</Template>
  <TotalTime>37</TotalTime>
  <Words>1091</Words>
  <Application>Microsoft Office PowerPoint</Application>
  <PresentationFormat>Custom</PresentationFormat>
  <Paragraphs>165</Paragraphs>
  <Slides>22</Slides>
  <Notes>6</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22</vt:i4>
      </vt:variant>
    </vt:vector>
  </HeadingPairs>
  <TitlesOfParts>
    <vt:vector size="37" baseType="lpstr">
      <vt:lpstr>Wingdings</vt:lpstr>
      <vt:lpstr>Poppins</vt:lpstr>
      <vt:lpstr>Charis SIL</vt:lpstr>
      <vt:lpstr>Calibri</vt:lpstr>
      <vt:lpstr>Times New Roman</vt:lpstr>
      <vt:lpstr>Poppins Bold</vt:lpstr>
      <vt:lpstr>Merriweather</vt:lpstr>
      <vt:lpstr>Muli Bold</vt:lpstr>
      <vt:lpstr>Arial</vt:lpstr>
      <vt:lpstr>Baloo Bhaijaan</vt:lpstr>
      <vt:lpstr>Cabin Bold Italics</vt:lpstr>
      <vt:lpstr>Crimson Text SemiBold</vt:lpstr>
      <vt:lpstr>Saira Bold</vt:lpstr>
      <vt:lpstr>Office Theme</vt:lpstr>
      <vt:lpstr>1_Office Theme</vt:lpstr>
      <vt:lpstr>PowerPoint Presentation</vt:lpstr>
      <vt:lpstr>PowerPoint Presentation</vt:lpstr>
      <vt:lpstr>Contents </vt:lpstr>
      <vt:lpstr>PowerPoint Presentation</vt:lpstr>
      <vt:lpstr>Sơ đồ hoạt động mức ngữ cảnh</vt:lpstr>
      <vt:lpstr>Sơ đồ phân cấp chức năng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Simple Artificial Intelligence Webinar Presentation</dc:title>
  <dc:creator/>
  <cp:lastModifiedBy>Triet NgynMinh</cp:lastModifiedBy>
  <cp:revision>34</cp:revision>
  <dcterms:created xsi:type="dcterms:W3CDTF">2006-08-16T00:00:00Z</dcterms:created>
  <dcterms:modified xsi:type="dcterms:W3CDTF">2025-05-26T15:55:43Z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804A9BA7008F4A88AFB533E1D886B299_13</vt:lpwstr>
  </property>
  <property fmtid="{D5CDD505-2E9C-101B-9397-08002B2CF9AE}" pid="3" name="KSOProductBuildVer">
    <vt:lpwstr>1033-12.2.0.21179</vt:lpwstr>
  </property>
</Properties>
</file>